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1" r:id="rId4"/>
    <p:sldId id="262" r:id="rId5"/>
    <p:sldId id="282" r:id="rId6"/>
    <p:sldId id="269" r:id="rId7"/>
    <p:sldId id="281" r:id="rId8"/>
    <p:sldId id="285" r:id="rId9"/>
    <p:sldId id="284" r:id="rId10"/>
    <p:sldId id="280" r:id="rId11"/>
    <p:sldId id="286" r:id="rId12"/>
    <p:sldId id="287" r:id="rId13"/>
    <p:sldId id="288" r:id="rId14"/>
    <p:sldId id="290" r:id="rId15"/>
    <p:sldId id="291" r:id="rId16"/>
    <p:sldId id="275" r:id="rId17"/>
    <p:sldId id="276" r:id="rId18"/>
    <p:sldId id="277" r:id="rId19"/>
    <p:sldId id="278" r:id="rId20"/>
    <p:sldId id="279" r:id="rId21"/>
    <p:sldId id="289" r:id="rId22"/>
    <p:sldId id="263" r:id="rId23"/>
    <p:sldId id="265" r:id="rId24"/>
    <p:sldId id="272" r:id="rId25"/>
    <p:sldId id="271" r:id="rId26"/>
    <p:sldId id="292" r:id="rId27"/>
    <p:sldId id="268" r:id="rId28"/>
    <p:sldId id="258" r:id="rId29"/>
    <p:sldId id="259" r:id="rId30"/>
    <p:sldId id="273" r:id="rId31"/>
    <p:sldId id="274" r:id="rId32"/>
    <p:sldId id="260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2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45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3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0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6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5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9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8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0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0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A8870-973D-4DAD-B3FD-8053731A9E3C}" type="datetimeFigureOut">
              <a:rPr lang="en-US" smtClean="0"/>
              <a:t>2/10/2016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488B5-ECE3-4ACC-8186-48E7317C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7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91" y="0"/>
            <a:ext cx="9865217" cy="689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4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ik.schriener\Pictures\kodia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69" y="0"/>
            <a:ext cx="9600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9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ik.schriener\Pictures\kodia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ik.schriener\Pictures\Kodiak Framed Photo\Final Cut\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is an opportunity, and we can win this job!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155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First the Airport Location…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32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72" y="0"/>
            <a:ext cx="9414456" cy="6869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859887" y="2279561"/>
            <a:ext cx="605307" cy="34773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62152" y="2381069"/>
            <a:ext cx="11977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D-Gate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06085" y="772732"/>
            <a:ext cx="489398" cy="17815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63284" y="526510"/>
            <a:ext cx="22988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Office Location</a:t>
            </a:r>
          </a:p>
        </p:txBody>
      </p:sp>
    </p:spTree>
    <p:extLst>
      <p:ext uri="{BB962C8B-B14F-4D97-AF65-F5344CB8AC3E}">
        <p14:creationId xmlns:p14="http://schemas.microsoft.com/office/powerpoint/2010/main" val="12708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Team Thumb Drive\03 Site Visit Photos\Kodiak Site Visit 4-1-14\A-1 Timber Y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Team Thumb Drive\03 Site Visit Photos\Kodiak Site Visit 4-1-14\Devils Creek - Downstr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Team Thumb Drive\03 Site Visit Photos\Kodiak Site Visit 4-1-14\Devils Creek - Upstr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Team Thumb Drive\03 Site Visit Photos\Kodiak Site Visit 4-1-14\End of Runway 36 -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/>
          <a:lstStyle/>
          <a:p>
            <a:r>
              <a:rPr lang="en-US" b="1" dirty="0" smtClean="0"/>
              <a:t>A Quick Overview of the Project Location…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48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Team Thumb Drive\03 Site Visit Photos\Kodiak Site Visit 4-1-14\Segmented Cir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Green Mountain Quarry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6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60" y="0"/>
            <a:ext cx="9978280" cy="68580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60" y="-2864"/>
            <a:ext cx="9978280" cy="686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75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49" y="0"/>
            <a:ext cx="9517487" cy="68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eam Thumb Drive\03 Site Visit Photos\Green Mountain Quarry\Green Mountain Quarry - Looking W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Team Thumb Drive\03 Site Visit Photos\Green Mountain Quarry\Green Mountain Quarry - Looking E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Wrangell Quarry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48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86" y="0"/>
            <a:ext cx="9311425" cy="68738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181082" y="953037"/>
            <a:ext cx="5499279" cy="537049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5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15" y="0"/>
            <a:ext cx="1011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431887" cy="6864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9731" y="5001920"/>
            <a:ext cx="23321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Office Location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328078" y="4900412"/>
            <a:ext cx="605307" cy="34773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28504" y="2034861"/>
            <a:ext cx="620332" cy="1760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48835" y="1788639"/>
            <a:ext cx="36178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Primary Mining Location</a:t>
            </a:r>
          </a:p>
        </p:txBody>
      </p:sp>
    </p:spTree>
    <p:extLst>
      <p:ext uri="{BB962C8B-B14F-4D97-AF65-F5344CB8AC3E}">
        <p14:creationId xmlns:p14="http://schemas.microsoft.com/office/powerpoint/2010/main" val="34002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4" y="0"/>
            <a:ext cx="10148552" cy="68768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4885" y="4881093"/>
            <a:ext cx="1609859" cy="30909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eam Thumb Drive\03 Site Visit Photos\Wrangell Quarry\Wrangell Quarry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Team Thumb Drive\03 Site Visit Photos\Wrangell Quarry\Wrangell Quarry Backwal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3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870" y="0"/>
            <a:ext cx="1121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86" y="0"/>
            <a:ext cx="9311425" cy="68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5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586" y="0"/>
            <a:ext cx="9311425" cy="68738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181082" y="953037"/>
            <a:ext cx="5499279" cy="5370490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5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/>
          <a:lstStyle/>
          <a:p>
            <a:r>
              <a:rPr lang="en-US" b="1" dirty="0" smtClean="0"/>
              <a:t>First, A Beautiful Day in Kodiak…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3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k.schriener\Pictures\Kodi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001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Work\Projects\Kodiak RSA\Photos\Kodiak RSA Photos\Hunting and Fishing\IMG_2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4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Work\Projects\Kodiak RSA\Photos\Kodiak RSA Photos\Hunting and Fishing\IMG_2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477260"/>
            <a:ext cx="10515600" cy="1325563"/>
          </a:xfrm>
        </p:spPr>
        <p:txBody>
          <a:bodyPr/>
          <a:lstStyle/>
          <a:p>
            <a:r>
              <a:rPr lang="en-US" b="1" dirty="0" smtClean="0"/>
              <a:t>Now, A Normal Day in Kodiak…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54</Words>
  <Application>Microsoft Office PowerPoint</Application>
  <PresentationFormat>Custom</PresentationFormat>
  <Paragraphs>11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A Quick Overview of the Project Location…</vt:lpstr>
      <vt:lpstr>PowerPoint Presentation</vt:lpstr>
      <vt:lpstr>PowerPoint Presentation</vt:lpstr>
      <vt:lpstr>First, A Beautiful Day in Kodiak…</vt:lpstr>
      <vt:lpstr>PowerPoint Presentation</vt:lpstr>
      <vt:lpstr>PowerPoint Presentation</vt:lpstr>
      <vt:lpstr>PowerPoint Presentation</vt:lpstr>
      <vt:lpstr>Now, A Normal Day in Kodiak…</vt:lpstr>
      <vt:lpstr>PowerPoint Presentation</vt:lpstr>
      <vt:lpstr>PowerPoint Presentation</vt:lpstr>
      <vt:lpstr>PowerPoint Presentation</vt:lpstr>
      <vt:lpstr>This is an opportunity, and we can win this job!</vt:lpstr>
      <vt:lpstr>First the Airport Location…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Mountain Quarry</vt:lpstr>
      <vt:lpstr>PowerPoint Presentation</vt:lpstr>
      <vt:lpstr>PowerPoint Presentation</vt:lpstr>
      <vt:lpstr>PowerPoint Presentation</vt:lpstr>
      <vt:lpstr>PowerPoint Presentation</vt:lpstr>
      <vt:lpstr>Wrangell Quarry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Kiewit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Russ.Constable</dc:creator>
  <cp:lastModifiedBy>Nik.Schriener</cp:lastModifiedBy>
  <cp:revision>13</cp:revision>
  <dcterms:created xsi:type="dcterms:W3CDTF">2016-02-11T00:08:33Z</dcterms:created>
  <dcterms:modified xsi:type="dcterms:W3CDTF">2016-02-11T17:01:34Z</dcterms:modified>
</cp:coreProperties>
</file>