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0" r:id="rId7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5220" autoAdjust="0"/>
  </p:normalViewPr>
  <p:slideViewPr>
    <p:cSldViewPr snapToGrid="0" showGuides="1">
      <p:cViewPr varScale="1">
        <p:scale>
          <a:sx n="162" d="100"/>
          <a:sy n="162" d="100"/>
        </p:scale>
        <p:origin x="333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757000"/>
          </a:xfrm>
          <a:prstGeom prst="rect">
            <a:avLst/>
          </a:prstGeom>
        </p:spPr>
        <p:txBody>
          <a:bodyPr vert="horz" lIns="141061" tIns="70530" rIns="141061" bIns="70530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757000"/>
          </a:xfrm>
          <a:prstGeom prst="rect">
            <a:avLst/>
          </a:prstGeom>
        </p:spPr>
        <p:txBody>
          <a:bodyPr vert="horz" lIns="141061" tIns="70530" rIns="141061" bIns="70530" rtlCol="0"/>
          <a:lstStyle>
            <a:lvl1pPr algn="r">
              <a:defRPr sz="1900"/>
            </a:lvl1pPr>
          </a:lstStyle>
          <a:p>
            <a:fld id="{4A1FD915-6F3A-41D1-80AF-1BFE6CC2E86E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61" tIns="70530" rIns="141061" bIns="705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8"/>
            <a:ext cx="7680960" cy="5940743"/>
          </a:xfrm>
          <a:prstGeom prst="rect">
            <a:avLst/>
          </a:prstGeom>
        </p:spPr>
        <p:txBody>
          <a:bodyPr vert="horz" lIns="141061" tIns="70530" rIns="141061" bIns="705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3"/>
            <a:ext cx="4160520" cy="757000"/>
          </a:xfrm>
          <a:prstGeom prst="rect">
            <a:avLst/>
          </a:prstGeom>
        </p:spPr>
        <p:txBody>
          <a:bodyPr vert="horz" lIns="141061" tIns="70530" rIns="141061" bIns="70530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3"/>
            <a:ext cx="4160520" cy="757000"/>
          </a:xfrm>
          <a:prstGeom prst="rect">
            <a:avLst/>
          </a:prstGeom>
        </p:spPr>
        <p:txBody>
          <a:bodyPr vert="horz" lIns="141061" tIns="70530" rIns="141061" bIns="70530" rtlCol="0" anchor="b"/>
          <a:lstStyle>
            <a:lvl1pPr algn="r">
              <a:defRPr sz="1900"/>
            </a:lvl1pPr>
          </a:lstStyle>
          <a:p>
            <a:fld id="{62922054-0909-4CCC-B352-89E870BE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2054-0909-4CCC-B352-89E870BEB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2054-0909-4CCC-B352-89E870BEB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2054-0909-4CCC-B352-89E870BEB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5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4FA-370E-423F-AF11-CDAB2084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A87FB-0125-4C66-841D-28D7BBC20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C3E3-D30C-4439-A0AD-F4D86976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0FB6-E43B-4251-85A6-48E97379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B853-F1FE-424F-BA11-93F9C6CB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26B1-5F07-45BD-8F82-7A67553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DA2AD-41BE-4DBE-8A6C-B8F3233A3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9F0E-6B05-40C0-97C4-D042BE77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60E4A-839E-4AA3-8DE6-51D28B00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31A0-4D20-4CA6-8662-83A1AB0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17713-A9F5-457B-B641-DB4AE3D22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C1F78-95F1-4702-8986-437D08029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7711-49A4-4583-801F-7792431E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2387-2C02-4672-852F-8732CBC0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29BE-77FB-49E5-93BB-15B2E133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F092-6F6C-433C-B95A-3345A6A8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ED13-4BBE-4B4A-B501-A4D66DDA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F207-51D3-4241-AF47-A1EC0C45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1C88F-21ED-4A2F-BDFB-209294F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FE46-3070-49BE-990A-745753C6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334D-FD63-4A81-BDDD-F04985E1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7AB7-A4C5-438E-9016-A638E725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AA20A-CA4E-4812-8EBB-140C07D1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8A2F-4F5A-4B7F-B7CC-5D935316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DA03C-A746-433C-9525-C2C7DC9E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BEDF-0936-4417-A3CD-C1EFFC02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D231-54C1-41B9-8764-D206E63EA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85D8B-5DD6-422B-A2DA-DC6B27CDA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56A7F-B6B2-4E50-8BE1-E44F5257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D319F-EE7D-4471-ACB6-3D7351D3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FD2AB-F462-493A-966E-7A1EBA49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2300-0BCE-4213-ACD7-A61701E4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83301-E096-4C2F-858B-FB9AA1C63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1089E-261E-4C3E-BD1D-88349A22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8E67E-6442-4459-9F28-FF5FBB928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17D7A-0105-4722-9B5F-122ED50BB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97CA7-8C2D-410E-A81E-B3703282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76F66-2EAB-4515-907B-C1A3E73D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FE6F8-8EFB-4272-A757-5019645F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BF50-EBD9-43ED-8C6C-5D0908DF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99407-93FB-4118-95FA-8F426D7B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9664E-EB1C-4ECC-AE2B-9610DDA3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7E11-1F66-4606-B9AD-DA6A2CBD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E4D9-6306-41A0-ABE8-94C95A66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07D52-21F5-4106-89F6-8F4890A5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00FC2-523A-4DEE-8CC0-0C70217A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8DD7-7250-4CE1-8391-AAA77A52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C6E7E-2408-4C55-8897-DFEC2D0B8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751AB-DD30-4288-A3C2-166C3846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50FA8-F276-4974-9ECC-0E949543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3D747-DDF2-4AB4-9738-02A14F5B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24ADB-2E7D-485F-951B-5366866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FDD4-714D-4D9A-8A98-4A87A699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38C93-731D-41D8-B215-C21CCDC8F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E0744-B119-4678-8716-E6E45973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166E7-2026-4D70-9297-3082A5E0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0FF63-47BC-41DB-BBF5-A3F2CBF7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BFBB1-C261-45A1-8E17-F403E7CF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32089-1E96-4EFE-981C-A97DFFBC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EAEF7-2499-40B1-857F-299EF8865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E0B1-D6D9-45CF-981E-4BE6DC2F7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A712-D8E9-4549-950D-0AA2B0AFD5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3B3CC-7661-44DC-AD2E-58F910FB8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598F-756E-4991-8F57-4611B0AB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1A0B-FF9E-48F1-904B-09D9673A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46AF4A3E-53A2-4172-865C-C9808F6522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" y="0"/>
            <a:ext cx="1219894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EA9A8F-E03C-FB79-84FD-17750A5892DA}"/>
              </a:ext>
            </a:extLst>
          </p:cNvPr>
          <p:cNvCxnSpPr>
            <a:cxnSpLocks/>
            <a:stCxn id="72" idx="2"/>
            <a:endCxn id="70" idx="0"/>
          </p:cNvCxnSpPr>
          <p:nvPr/>
        </p:nvCxnSpPr>
        <p:spPr>
          <a:xfrm flipV="1">
            <a:off x="10374635" y="1227210"/>
            <a:ext cx="0" cy="289035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570536-C0EC-49FA-99B0-0E94C4F70E92}"/>
              </a:ext>
            </a:extLst>
          </p:cNvPr>
          <p:cNvCxnSpPr>
            <a:cxnSpLocks/>
            <a:endCxn id="31" idx="0"/>
          </p:cNvCxnSpPr>
          <p:nvPr/>
        </p:nvCxnSpPr>
        <p:spPr>
          <a:xfrm flipV="1">
            <a:off x="5476101" y="1227210"/>
            <a:ext cx="0" cy="266140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76552C-4A96-4982-BC98-1588DE6A5999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6830834" y="1864682"/>
            <a:ext cx="1915" cy="267354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EFB0A9-7ED7-4358-9E5A-EA8A014F7F27}"/>
              </a:ext>
            </a:extLst>
          </p:cNvPr>
          <p:cNvCxnSpPr>
            <a:cxnSpLocks/>
            <a:endCxn id="29" idx="0"/>
          </p:cNvCxnSpPr>
          <p:nvPr/>
        </p:nvCxnSpPr>
        <p:spPr>
          <a:xfrm flipV="1">
            <a:off x="1456892" y="1227597"/>
            <a:ext cx="0" cy="61037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42CE98E-7F2C-4125-88AB-6C67CAC755D9}"/>
              </a:ext>
            </a:extLst>
          </p:cNvPr>
          <p:cNvCxnSpPr>
            <a:cxnSpLocks/>
          </p:cNvCxnSpPr>
          <p:nvPr/>
        </p:nvCxnSpPr>
        <p:spPr>
          <a:xfrm flipH="1" flipV="1">
            <a:off x="4018410" y="1837972"/>
            <a:ext cx="14123" cy="212660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8D64956-153A-41E1-BE00-1EB5500342D6}"/>
              </a:ext>
            </a:extLst>
          </p:cNvPr>
          <p:cNvCxnSpPr>
            <a:cxnSpLocks/>
          </p:cNvCxnSpPr>
          <p:nvPr/>
        </p:nvCxnSpPr>
        <p:spPr>
          <a:xfrm flipV="1">
            <a:off x="2419103" y="1820315"/>
            <a:ext cx="27457" cy="277956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4664" y="656206"/>
            <a:ext cx="266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FIELD ORG CHART EXAMPLE</a:t>
            </a:r>
          </a:p>
        </p:txBody>
      </p:sp>
      <p:pic>
        <p:nvPicPr>
          <p:cNvPr id="98" name="Picture 4" descr="http://henselphelps.net/EmployeeResources/BrandCenter/Shared%20Documents/Hensel%20Phelps%20Plan%20Build%20Manage%20LOGO%20PNG.png">
            <a:extLst>
              <a:ext uri="{FF2B5EF4-FFF2-40B4-BE49-F238E27FC236}">
                <a16:creationId xmlns:a16="http://schemas.microsoft.com/office/drawing/2014/main" id="{88F5D840-2110-441F-8D8E-5F5F6075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" y="123377"/>
            <a:ext cx="2399655" cy="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8" name="Connector: Elbow 118">
            <a:extLst>
              <a:ext uri="{FF2B5EF4-FFF2-40B4-BE49-F238E27FC236}">
                <a16:creationId xmlns:a16="http://schemas.microsoft.com/office/drawing/2014/main" id="{02CC19FD-22F7-4CDA-AC0F-E2FF026D57FB}"/>
              </a:ext>
            </a:extLst>
          </p:cNvPr>
          <p:cNvCxnSpPr>
            <a:cxnSpLocks/>
          </p:cNvCxnSpPr>
          <p:nvPr/>
        </p:nvCxnSpPr>
        <p:spPr>
          <a:xfrm>
            <a:off x="8093637" y="6429394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611D280-1E7E-4D85-8B47-E2CC17C40DC4}"/>
              </a:ext>
            </a:extLst>
          </p:cNvPr>
          <p:cNvCxnSpPr/>
          <p:nvPr/>
        </p:nvCxnSpPr>
        <p:spPr>
          <a:xfrm>
            <a:off x="6580330" y="600931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B80FFE-AD94-4C8C-B951-33AF05C0AB03}"/>
              </a:ext>
            </a:extLst>
          </p:cNvPr>
          <p:cNvSpPr/>
          <p:nvPr/>
        </p:nvSpPr>
        <p:spPr>
          <a:xfrm>
            <a:off x="629675" y="1227597"/>
            <a:ext cx="1654434" cy="4154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POSTION TITLE 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POSITION START DATE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E9A23F-EC11-4519-B352-021001136DE4}"/>
              </a:ext>
            </a:extLst>
          </p:cNvPr>
          <p:cNvCxnSpPr>
            <a:cxnSpLocks/>
          </p:cNvCxnSpPr>
          <p:nvPr/>
        </p:nvCxnSpPr>
        <p:spPr>
          <a:xfrm flipV="1">
            <a:off x="629675" y="1820315"/>
            <a:ext cx="0" cy="286418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D3E4038-9312-4FB2-9534-ACF761F025DF}"/>
              </a:ext>
            </a:extLst>
          </p:cNvPr>
          <p:cNvSpPr txBox="1"/>
          <p:nvPr/>
        </p:nvSpPr>
        <p:spPr>
          <a:xfrm>
            <a:off x="101678" y="1951829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cxnSp>
        <p:nvCxnSpPr>
          <p:cNvPr id="46" name="Connector: Elbow 118">
            <a:extLst>
              <a:ext uri="{FF2B5EF4-FFF2-40B4-BE49-F238E27FC236}">
                <a16:creationId xmlns:a16="http://schemas.microsoft.com/office/drawing/2014/main" id="{E46609D1-BA36-45CC-AF3D-025989C1810F}"/>
              </a:ext>
            </a:extLst>
          </p:cNvPr>
          <p:cNvCxnSpPr>
            <a:cxnSpLocks/>
          </p:cNvCxnSpPr>
          <p:nvPr/>
        </p:nvCxnSpPr>
        <p:spPr>
          <a:xfrm>
            <a:off x="3920895" y="408540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523357-D659-4133-A03C-25AB9A6BF3F9}"/>
              </a:ext>
            </a:extLst>
          </p:cNvPr>
          <p:cNvCxnSpPr>
            <a:cxnSpLocks/>
          </p:cNvCxnSpPr>
          <p:nvPr/>
        </p:nvCxnSpPr>
        <p:spPr>
          <a:xfrm>
            <a:off x="2634687" y="3657701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E79E4C0-A32B-4087-AB9F-0F53F3E05FA1}"/>
              </a:ext>
            </a:extLst>
          </p:cNvPr>
          <p:cNvSpPr txBox="1"/>
          <p:nvPr/>
        </p:nvSpPr>
        <p:spPr>
          <a:xfrm>
            <a:off x="99601" y="2876920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cxnSp>
        <p:nvCxnSpPr>
          <p:cNvPr id="55" name="Connector: Elbow 118">
            <a:extLst>
              <a:ext uri="{FF2B5EF4-FFF2-40B4-BE49-F238E27FC236}">
                <a16:creationId xmlns:a16="http://schemas.microsoft.com/office/drawing/2014/main" id="{105CBECD-A65E-4402-85FA-EEFBEA62BE95}"/>
              </a:ext>
            </a:extLst>
          </p:cNvPr>
          <p:cNvCxnSpPr>
            <a:cxnSpLocks/>
          </p:cNvCxnSpPr>
          <p:nvPr/>
        </p:nvCxnSpPr>
        <p:spPr>
          <a:xfrm>
            <a:off x="9994339" y="412559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464F3F-C64D-461A-B984-5A22E50820B4}"/>
              </a:ext>
            </a:extLst>
          </p:cNvPr>
          <p:cNvCxnSpPr/>
          <p:nvPr/>
        </p:nvCxnSpPr>
        <p:spPr>
          <a:xfrm>
            <a:off x="8478790" y="3660936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CBA374F-44E4-4881-AAB7-35E3DDA71192}"/>
              </a:ext>
            </a:extLst>
          </p:cNvPr>
          <p:cNvCxnSpPr>
            <a:cxnSpLocks/>
          </p:cNvCxnSpPr>
          <p:nvPr/>
        </p:nvCxnSpPr>
        <p:spPr>
          <a:xfrm>
            <a:off x="3844401" y="3741480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ED8759-AE4F-48B3-9C9A-98BFB48BD407}"/>
              </a:ext>
            </a:extLst>
          </p:cNvPr>
          <p:cNvCxnSpPr/>
          <p:nvPr/>
        </p:nvCxnSpPr>
        <p:spPr>
          <a:xfrm>
            <a:off x="9719464" y="4042098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0DB69D5-10D1-4AD2-8BEB-D807E04C0138}"/>
              </a:ext>
            </a:extLst>
          </p:cNvPr>
          <p:cNvCxnSpPr>
            <a:cxnSpLocks/>
          </p:cNvCxnSpPr>
          <p:nvPr/>
        </p:nvCxnSpPr>
        <p:spPr>
          <a:xfrm>
            <a:off x="10800204" y="4097705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05B10C4-4200-4A84-B742-A3966BAD57A2}"/>
              </a:ext>
            </a:extLst>
          </p:cNvPr>
          <p:cNvCxnSpPr>
            <a:cxnSpLocks/>
          </p:cNvCxnSpPr>
          <p:nvPr/>
        </p:nvCxnSpPr>
        <p:spPr>
          <a:xfrm flipH="1">
            <a:off x="629675" y="1816344"/>
            <a:ext cx="1816885" cy="545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7370662-B7F9-4913-8A1F-0E26E72A7D1E}"/>
              </a:ext>
            </a:extLst>
          </p:cNvPr>
          <p:cNvCxnSpPr>
            <a:cxnSpLocks/>
          </p:cNvCxnSpPr>
          <p:nvPr/>
        </p:nvCxnSpPr>
        <p:spPr>
          <a:xfrm flipH="1" flipV="1">
            <a:off x="4025471" y="1837972"/>
            <a:ext cx="2807278" cy="2671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547A8EF-42D4-4EF1-821B-634DF73BC266}"/>
              </a:ext>
            </a:extLst>
          </p:cNvPr>
          <p:cNvSpPr/>
          <p:nvPr/>
        </p:nvSpPr>
        <p:spPr>
          <a:xfrm>
            <a:off x="4585797" y="1227210"/>
            <a:ext cx="178060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POSTION TITLE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POSITION START DATE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C2D73-43C6-EE34-9A02-BCBC66421A4A}"/>
              </a:ext>
            </a:extLst>
          </p:cNvPr>
          <p:cNvSpPr txBox="1"/>
          <p:nvPr/>
        </p:nvSpPr>
        <p:spPr>
          <a:xfrm>
            <a:off x="101295" y="3770014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3324B-8DD3-DEF6-4FA0-7C1D0DFCF7AE}"/>
              </a:ext>
            </a:extLst>
          </p:cNvPr>
          <p:cNvSpPr txBox="1"/>
          <p:nvPr/>
        </p:nvSpPr>
        <p:spPr>
          <a:xfrm>
            <a:off x="97083" y="4538223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9BA725-1294-F54E-FDBF-D2557E16FC16}"/>
              </a:ext>
            </a:extLst>
          </p:cNvPr>
          <p:cNvSpPr txBox="1"/>
          <p:nvPr/>
        </p:nvSpPr>
        <p:spPr>
          <a:xfrm>
            <a:off x="1894139" y="1951829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1ECC6-EF79-6327-2A85-9B94C7543357}"/>
              </a:ext>
            </a:extLst>
          </p:cNvPr>
          <p:cNvSpPr txBox="1"/>
          <p:nvPr/>
        </p:nvSpPr>
        <p:spPr>
          <a:xfrm>
            <a:off x="1880472" y="2876920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F02F02-6CBB-AD85-3C88-949A3B37A744}"/>
              </a:ext>
            </a:extLst>
          </p:cNvPr>
          <p:cNvSpPr txBox="1"/>
          <p:nvPr/>
        </p:nvSpPr>
        <p:spPr>
          <a:xfrm>
            <a:off x="1896984" y="3766543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EC8263-F528-6790-D4EA-579CF5FED183}"/>
              </a:ext>
            </a:extLst>
          </p:cNvPr>
          <p:cNvSpPr txBox="1"/>
          <p:nvPr/>
        </p:nvSpPr>
        <p:spPr>
          <a:xfrm>
            <a:off x="1836187" y="4538223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D3BBCF-B34A-126D-81CD-A91524575EFC}"/>
              </a:ext>
            </a:extLst>
          </p:cNvPr>
          <p:cNvSpPr txBox="1"/>
          <p:nvPr/>
        </p:nvSpPr>
        <p:spPr>
          <a:xfrm>
            <a:off x="3439214" y="1951308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A7AE3-F892-E6DB-6BBA-53EEC509D232}"/>
              </a:ext>
            </a:extLst>
          </p:cNvPr>
          <p:cNvSpPr txBox="1"/>
          <p:nvPr/>
        </p:nvSpPr>
        <p:spPr>
          <a:xfrm>
            <a:off x="4883003" y="1951308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A5071B-2FD5-5E10-7789-ABB7A791AC52}"/>
              </a:ext>
            </a:extLst>
          </p:cNvPr>
          <p:cNvSpPr txBox="1"/>
          <p:nvPr/>
        </p:nvSpPr>
        <p:spPr>
          <a:xfrm>
            <a:off x="6297311" y="1951308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07FC90-2E6F-05F8-95DE-BC6104E66124}"/>
              </a:ext>
            </a:extLst>
          </p:cNvPr>
          <p:cNvSpPr txBox="1"/>
          <p:nvPr/>
        </p:nvSpPr>
        <p:spPr>
          <a:xfrm>
            <a:off x="3435071" y="2876920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4C8216-48E2-A4F0-1CA7-4E0CF2604985}"/>
              </a:ext>
            </a:extLst>
          </p:cNvPr>
          <p:cNvSpPr txBox="1"/>
          <p:nvPr/>
        </p:nvSpPr>
        <p:spPr>
          <a:xfrm>
            <a:off x="3442059" y="3758094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799474-CB46-29B4-E3FE-CC081B1B43E2}"/>
              </a:ext>
            </a:extLst>
          </p:cNvPr>
          <p:cNvSpPr txBox="1"/>
          <p:nvPr/>
        </p:nvSpPr>
        <p:spPr>
          <a:xfrm>
            <a:off x="4885848" y="2867560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679154-0756-7EA4-C55E-945C8D62701A}"/>
              </a:ext>
            </a:extLst>
          </p:cNvPr>
          <p:cNvSpPr txBox="1"/>
          <p:nvPr/>
        </p:nvSpPr>
        <p:spPr>
          <a:xfrm>
            <a:off x="4922147" y="3766543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B6165E-F198-8E0F-F5C1-E3A21D3A4678}"/>
              </a:ext>
            </a:extLst>
          </p:cNvPr>
          <p:cNvSpPr txBox="1"/>
          <p:nvPr/>
        </p:nvSpPr>
        <p:spPr>
          <a:xfrm>
            <a:off x="6293706" y="2859111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EA7A28-3348-8CA7-F268-6671DDC7EE07}"/>
              </a:ext>
            </a:extLst>
          </p:cNvPr>
          <p:cNvSpPr txBox="1"/>
          <p:nvPr/>
        </p:nvSpPr>
        <p:spPr>
          <a:xfrm>
            <a:off x="6304668" y="3742081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4BBF05-B225-CADF-4BE9-BAD6ED7DF531}"/>
              </a:ext>
            </a:extLst>
          </p:cNvPr>
          <p:cNvSpPr txBox="1"/>
          <p:nvPr/>
        </p:nvSpPr>
        <p:spPr>
          <a:xfrm>
            <a:off x="6298241" y="4538223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6AA5DE-5E06-E687-CE91-351456425962}"/>
              </a:ext>
            </a:extLst>
          </p:cNvPr>
          <p:cNvSpPr/>
          <p:nvPr/>
        </p:nvSpPr>
        <p:spPr>
          <a:xfrm>
            <a:off x="9484331" y="1227210"/>
            <a:ext cx="178060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POSTION TITLE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POSITION START DATE</a:t>
            </a:r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9042FBF-6FCA-6B63-FB1E-48035E31CA10}"/>
              </a:ext>
            </a:extLst>
          </p:cNvPr>
          <p:cNvCxnSpPr>
            <a:cxnSpLocks/>
            <a:stCxn id="40" idx="2"/>
            <a:endCxn id="9" idx="0"/>
          </p:cNvCxnSpPr>
          <p:nvPr/>
        </p:nvCxnSpPr>
        <p:spPr>
          <a:xfrm flipV="1">
            <a:off x="8258491" y="1229242"/>
            <a:ext cx="0" cy="1112942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CC0DDF8-8570-A3CB-D500-81B3DDBDA5C8}"/>
              </a:ext>
            </a:extLst>
          </p:cNvPr>
          <p:cNvSpPr txBox="1"/>
          <p:nvPr/>
        </p:nvSpPr>
        <p:spPr>
          <a:xfrm>
            <a:off x="9842042" y="2859111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0DEE06-CA4E-E828-BC4D-44184844B70D}"/>
              </a:ext>
            </a:extLst>
          </p:cNvPr>
          <p:cNvSpPr txBox="1"/>
          <p:nvPr/>
        </p:nvSpPr>
        <p:spPr>
          <a:xfrm>
            <a:off x="9842042" y="3742081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AF4AA-9EC4-C4DD-509D-5114AD2CB48E}"/>
              </a:ext>
            </a:extLst>
          </p:cNvPr>
          <p:cNvSpPr/>
          <p:nvPr/>
        </p:nvSpPr>
        <p:spPr>
          <a:xfrm>
            <a:off x="7368187" y="1229242"/>
            <a:ext cx="178060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POSTION TITLE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POSITION START DATE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CDBDAA-BFF4-EEEC-3E83-81AEA5D15638}"/>
              </a:ext>
            </a:extLst>
          </p:cNvPr>
          <p:cNvSpPr txBox="1"/>
          <p:nvPr/>
        </p:nvSpPr>
        <p:spPr>
          <a:xfrm>
            <a:off x="7723053" y="1951308"/>
            <a:ext cx="107087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</p:spTree>
    <p:extLst>
      <p:ext uri="{BB962C8B-B14F-4D97-AF65-F5344CB8AC3E}">
        <p14:creationId xmlns:p14="http://schemas.microsoft.com/office/powerpoint/2010/main" val="36475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DEB1F73-DFBA-10F0-92F3-62DF8B8E795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57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7472" y="539668"/>
            <a:ext cx="338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FIELD ORG CHART #1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(START OF CITY HALL CONSTRUCTION)</a:t>
            </a:r>
          </a:p>
        </p:txBody>
      </p:sp>
      <p:pic>
        <p:nvPicPr>
          <p:cNvPr id="98" name="Picture 4" descr="http://henselphelps.net/EmployeeResources/BrandCenter/Shared%20Documents/Hensel%20Phelps%20Plan%20Build%20Manage%20LOGO%20PNG.png">
            <a:extLst>
              <a:ext uri="{FF2B5EF4-FFF2-40B4-BE49-F238E27FC236}">
                <a16:creationId xmlns:a16="http://schemas.microsoft.com/office/drawing/2014/main" id="{88F5D840-2110-441F-8D8E-5F5F6075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" y="123377"/>
            <a:ext cx="2399655" cy="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8" name="Connector: Elbow 118">
            <a:extLst>
              <a:ext uri="{FF2B5EF4-FFF2-40B4-BE49-F238E27FC236}">
                <a16:creationId xmlns:a16="http://schemas.microsoft.com/office/drawing/2014/main" id="{02CC19FD-22F7-4CDA-AC0F-E2FF026D57FB}"/>
              </a:ext>
            </a:extLst>
          </p:cNvPr>
          <p:cNvCxnSpPr>
            <a:cxnSpLocks/>
          </p:cNvCxnSpPr>
          <p:nvPr/>
        </p:nvCxnSpPr>
        <p:spPr>
          <a:xfrm>
            <a:off x="8093637" y="6429394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611D280-1E7E-4D85-8B47-E2CC17C40DC4}"/>
              </a:ext>
            </a:extLst>
          </p:cNvPr>
          <p:cNvCxnSpPr/>
          <p:nvPr/>
        </p:nvCxnSpPr>
        <p:spPr>
          <a:xfrm>
            <a:off x="6580330" y="600931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: Elbow 118">
            <a:extLst>
              <a:ext uri="{FF2B5EF4-FFF2-40B4-BE49-F238E27FC236}">
                <a16:creationId xmlns:a16="http://schemas.microsoft.com/office/drawing/2014/main" id="{E46609D1-BA36-45CC-AF3D-025989C1810F}"/>
              </a:ext>
            </a:extLst>
          </p:cNvPr>
          <p:cNvCxnSpPr>
            <a:cxnSpLocks/>
          </p:cNvCxnSpPr>
          <p:nvPr/>
        </p:nvCxnSpPr>
        <p:spPr>
          <a:xfrm>
            <a:off x="3920895" y="408540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523357-D659-4133-A03C-25AB9A6BF3F9}"/>
              </a:ext>
            </a:extLst>
          </p:cNvPr>
          <p:cNvCxnSpPr>
            <a:cxnSpLocks/>
          </p:cNvCxnSpPr>
          <p:nvPr/>
        </p:nvCxnSpPr>
        <p:spPr>
          <a:xfrm>
            <a:off x="2634687" y="3657701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118">
            <a:extLst>
              <a:ext uri="{FF2B5EF4-FFF2-40B4-BE49-F238E27FC236}">
                <a16:creationId xmlns:a16="http://schemas.microsoft.com/office/drawing/2014/main" id="{105CBECD-A65E-4402-85FA-EEFBEA62BE95}"/>
              </a:ext>
            </a:extLst>
          </p:cNvPr>
          <p:cNvCxnSpPr>
            <a:cxnSpLocks/>
          </p:cNvCxnSpPr>
          <p:nvPr/>
        </p:nvCxnSpPr>
        <p:spPr>
          <a:xfrm>
            <a:off x="9994339" y="412559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464F3F-C64D-461A-B984-5A22E50820B4}"/>
              </a:ext>
            </a:extLst>
          </p:cNvPr>
          <p:cNvCxnSpPr/>
          <p:nvPr/>
        </p:nvCxnSpPr>
        <p:spPr>
          <a:xfrm>
            <a:off x="8478790" y="3660936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CBA374F-44E4-4881-AAB7-35E3DDA71192}"/>
              </a:ext>
            </a:extLst>
          </p:cNvPr>
          <p:cNvCxnSpPr>
            <a:cxnSpLocks/>
          </p:cNvCxnSpPr>
          <p:nvPr/>
        </p:nvCxnSpPr>
        <p:spPr>
          <a:xfrm>
            <a:off x="3844401" y="3741480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ED8759-AE4F-48B3-9C9A-98BFB48BD407}"/>
              </a:ext>
            </a:extLst>
          </p:cNvPr>
          <p:cNvCxnSpPr/>
          <p:nvPr/>
        </p:nvCxnSpPr>
        <p:spPr>
          <a:xfrm>
            <a:off x="9719464" y="4042098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0DB69D5-10D1-4AD2-8BEB-D807E04C0138}"/>
              </a:ext>
            </a:extLst>
          </p:cNvPr>
          <p:cNvCxnSpPr>
            <a:cxnSpLocks/>
          </p:cNvCxnSpPr>
          <p:nvPr/>
        </p:nvCxnSpPr>
        <p:spPr>
          <a:xfrm>
            <a:off x="10800204" y="4097705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547A8EF-42D4-4EF1-821B-634DF73BC266}"/>
              </a:ext>
            </a:extLst>
          </p:cNvPr>
          <p:cNvSpPr/>
          <p:nvPr/>
        </p:nvSpPr>
        <p:spPr>
          <a:xfrm>
            <a:off x="5267913" y="2061397"/>
            <a:ext cx="178060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" u="sng" dirty="0">
                <a:solidFill>
                  <a:schemeClr val="bg1"/>
                </a:solidFill>
              </a:rPr>
              <a:t>POSITION TITLE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POSITION START DATE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A7AE3-F892-E6DB-6BBA-53EEC509D232}"/>
              </a:ext>
            </a:extLst>
          </p:cNvPr>
          <p:cNvSpPr txBox="1"/>
          <p:nvPr/>
        </p:nvSpPr>
        <p:spPr>
          <a:xfrm>
            <a:off x="5576619" y="3155643"/>
            <a:ext cx="116319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B6165E-F198-8E0F-F5C1-E3A21D3A4678}"/>
              </a:ext>
            </a:extLst>
          </p:cNvPr>
          <p:cNvSpPr txBox="1"/>
          <p:nvPr/>
        </p:nvSpPr>
        <p:spPr>
          <a:xfrm>
            <a:off x="5625624" y="4396715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</p:spTree>
    <p:extLst>
      <p:ext uri="{BB962C8B-B14F-4D97-AF65-F5344CB8AC3E}">
        <p14:creationId xmlns:p14="http://schemas.microsoft.com/office/powerpoint/2010/main" val="181743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40510-1D7D-8647-A68C-FE3D4E41B5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r="5796"/>
          <a:stretch/>
        </p:blipFill>
        <p:spPr bwMode="auto">
          <a:xfrm>
            <a:off x="0" y="1"/>
            <a:ext cx="1224116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7473" y="539668"/>
            <a:ext cx="291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FIELD ORG CHART #2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(START OF EOC FINISHES)</a:t>
            </a:r>
          </a:p>
        </p:txBody>
      </p:sp>
      <p:pic>
        <p:nvPicPr>
          <p:cNvPr id="98" name="Picture 4" descr="http://henselphelps.net/EmployeeResources/BrandCenter/Shared%20Documents/Hensel%20Phelps%20Plan%20Build%20Manage%20LOGO%20PNG.png">
            <a:extLst>
              <a:ext uri="{FF2B5EF4-FFF2-40B4-BE49-F238E27FC236}">
                <a16:creationId xmlns:a16="http://schemas.microsoft.com/office/drawing/2014/main" id="{88F5D840-2110-441F-8D8E-5F5F6075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" y="123377"/>
            <a:ext cx="2399655" cy="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8" name="Connector: Elbow 118">
            <a:extLst>
              <a:ext uri="{FF2B5EF4-FFF2-40B4-BE49-F238E27FC236}">
                <a16:creationId xmlns:a16="http://schemas.microsoft.com/office/drawing/2014/main" id="{02CC19FD-22F7-4CDA-AC0F-E2FF026D57FB}"/>
              </a:ext>
            </a:extLst>
          </p:cNvPr>
          <p:cNvCxnSpPr>
            <a:cxnSpLocks/>
          </p:cNvCxnSpPr>
          <p:nvPr/>
        </p:nvCxnSpPr>
        <p:spPr>
          <a:xfrm>
            <a:off x="8093637" y="6429394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611D280-1E7E-4D85-8B47-E2CC17C40DC4}"/>
              </a:ext>
            </a:extLst>
          </p:cNvPr>
          <p:cNvCxnSpPr/>
          <p:nvPr/>
        </p:nvCxnSpPr>
        <p:spPr>
          <a:xfrm>
            <a:off x="6580330" y="600931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: Elbow 118">
            <a:extLst>
              <a:ext uri="{FF2B5EF4-FFF2-40B4-BE49-F238E27FC236}">
                <a16:creationId xmlns:a16="http://schemas.microsoft.com/office/drawing/2014/main" id="{E46609D1-BA36-45CC-AF3D-025989C1810F}"/>
              </a:ext>
            </a:extLst>
          </p:cNvPr>
          <p:cNvCxnSpPr>
            <a:cxnSpLocks/>
          </p:cNvCxnSpPr>
          <p:nvPr/>
        </p:nvCxnSpPr>
        <p:spPr>
          <a:xfrm>
            <a:off x="3920895" y="408540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523357-D659-4133-A03C-25AB9A6BF3F9}"/>
              </a:ext>
            </a:extLst>
          </p:cNvPr>
          <p:cNvCxnSpPr>
            <a:cxnSpLocks/>
          </p:cNvCxnSpPr>
          <p:nvPr/>
        </p:nvCxnSpPr>
        <p:spPr>
          <a:xfrm>
            <a:off x="2634687" y="3657701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118">
            <a:extLst>
              <a:ext uri="{FF2B5EF4-FFF2-40B4-BE49-F238E27FC236}">
                <a16:creationId xmlns:a16="http://schemas.microsoft.com/office/drawing/2014/main" id="{105CBECD-A65E-4402-85FA-EEFBEA62BE95}"/>
              </a:ext>
            </a:extLst>
          </p:cNvPr>
          <p:cNvCxnSpPr>
            <a:cxnSpLocks/>
          </p:cNvCxnSpPr>
          <p:nvPr/>
        </p:nvCxnSpPr>
        <p:spPr>
          <a:xfrm>
            <a:off x="9994339" y="4125596"/>
            <a:ext cx="0" cy="0"/>
          </a:xfrm>
          <a:prstGeom prst="straightConnector1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464F3F-C64D-461A-B984-5A22E50820B4}"/>
              </a:ext>
            </a:extLst>
          </p:cNvPr>
          <p:cNvCxnSpPr/>
          <p:nvPr/>
        </p:nvCxnSpPr>
        <p:spPr>
          <a:xfrm>
            <a:off x="8478790" y="3660936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CBA374F-44E4-4881-AAB7-35E3DDA71192}"/>
              </a:ext>
            </a:extLst>
          </p:cNvPr>
          <p:cNvCxnSpPr>
            <a:cxnSpLocks/>
          </p:cNvCxnSpPr>
          <p:nvPr/>
        </p:nvCxnSpPr>
        <p:spPr>
          <a:xfrm>
            <a:off x="3844401" y="3741480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ED8759-AE4F-48B3-9C9A-98BFB48BD407}"/>
              </a:ext>
            </a:extLst>
          </p:cNvPr>
          <p:cNvCxnSpPr/>
          <p:nvPr/>
        </p:nvCxnSpPr>
        <p:spPr>
          <a:xfrm>
            <a:off x="9719464" y="4042098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0DB69D5-10D1-4AD2-8BEB-D807E04C0138}"/>
              </a:ext>
            </a:extLst>
          </p:cNvPr>
          <p:cNvCxnSpPr>
            <a:cxnSpLocks/>
          </p:cNvCxnSpPr>
          <p:nvPr/>
        </p:nvCxnSpPr>
        <p:spPr>
          <a:xfrm>
            <a:off x="10800204" y="4097705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547A8EF-42D4-4EF1-821B-634DF73BC266}"/>
              </a:ext>
            </a:extLst>
          </p:cNvPr>
          <p:cNvSpPr/>
          <p:nvPr/>
        </p:nvSpPr>
        <p:spPr>
          <a:xfrm>
            <a:off x="5446389" y="1886417"/>
            <a:ext cx="178060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" u="sng" dirty="0">
                <a:solidFill>
                  <a:schemeClr val="bg1"/>
                </a:solidFill>
              </a:rPr>
              <a:t>POSITION TITLE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ROLE (SCOPE OF WORK)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POSITION START DATE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A7AE3-F892-E6DB-6BBA-53EEC509D232}"/>
              </a:ext>
            </a:extLst>
          </p:cNvPr>
          <p:cNvSpPr txBox="1"/>
          <p:nvPr/>
        </p:nvSpPr>
        <p:spPr>
          <a:xfrm>
            <a:off x="5755095" y="3131179"/>
            <a:ext cx="1163196" cy="39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POSITION START DATE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799474-CB46-29B4-E3FE-CC081B1B43E2}"/>
              </a:ext>
            </a:extLst>
          </p:cNvPr>
          <p:cNvSpPr txBox="1"/>
          <p:nvPr/>
        </p:nvSpPr>
        <p:spPr>
          <a:xfrm>
            <a:off x="5804100" y="4227554"/>
            <a:ext cx="1065185" cy="37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45720" tIns="18288" rIns="45720" bIns="18288" rtlCol="0">
            <a:spAutoFit/>
          </a:bodyPr>
          <a:lstStyle>
            <a:defPPr>
              <a:defRPr lang="en-US"/>
            </a:defPPr>
            <a:lvl1pPr algn="ctr">
              <a:defRPr sz="75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</a:rPr>
              <a:t>POSITION TITLE</a:t>
            </a:r>
          </a:p>
          <a:p>
            <a:r>
              <a:rPr lang="en-US" sz="700" dirty="0">
                <a:solidFill>
                  <a:schemeClr val="tx1"/>
                </a:solidFill>
              </a:rPr>
              <a:t>ROLE (SCOPE OF WORK)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POSITION START DATE</a:t>
            </a:r>
          </a:p>
        </p:txBody>
      </p:sp>
    </p:spTree>
    <p:extLst>
      <p:ext uri="{BB962C8B-B14F-4D97-AF65-F5344CB8AC3E}">
        <p14:creationId xmlns:p14="http://schemas.microsoft.com/office/powerpoint/2010/main" val="119378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6EAC021E8E04B808A58C0B5480C46" ma:contentTypeVersion="17" ma:contentTypeDescription="Create a new document." ma:contentTypeScope="" ma:versionID="a5d71535311c32fa1cfe21c4940b1206">
  <xsd:schema xmlns:xsd="http://www.w3.org/2001/XMLSchema" xmlns:xs="http://www.w3.org/2001/XMLSchema" xmlns:p="http://schemas.microsoft.com/office/2006/metadata/properties" xmlns:ns2="4da7ef98-6b46-43a6-9583-4182148dc7b6" xmlns:ns3="56304565-797d-4243-907d-675855d43d54" xmlns:ns4="14190857-af80-4a0d-b09f-e49c6d18e659" targetNamespace="http://schemas.microsoft.com/office/2006/metadata/properties" ma:root="true" ma:fieldsID="c40e4f455f68a1f86b5079b72cd78af0" ns2:_="" ns3:_="" ns4:_="">
    <xsd:import namespace="4da7ef98-6b46-43a6-9583-4182148dc7b6"/>
    <xsd:import namespace="56304565-797d-4243-907d-675855d43d54"/>
    <xsd:import namespace="14190857-af80-4a0d-b09f-e49c6d18e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7ef98-6b46-43a6-9583-4182148dc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2479f3e-224e-4b0b-93d6-dfb87aec2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04565-797d-4243-907d-675855d43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90857-af80-4a0d-b09f-e49c6d18e65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7c3c953-dd0c-4f9f-a6a6-9fb548bf2578}" ma:internalName="TaxCatchAll" ma:showField="CatchAllData" ma:web="56304565-797d-4243-907d-675855d43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7ef98-6b46-43a6-9583-4182148dc7b6">
      <Terms xmlns="http://schemas.microsoft.com/office/infopath/2007/PartnerControls"/>
    </lcf76f155ced4ddcb4097134ff3c332f>
    <TaxCatchAll xmlns="14190857-af80-4a0d-b09f-e49c6d18e6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19D94-6521-4304-BF81-847637582AE5}"/>
</file>

<file path=customXml/itemProps2.xml><?xml version="1.0" encoding="utf-8"?>
<ds:datastoreItem xmlns:ds="http://schemas.openxmlformats.org/officeDocument/2006/customXml" ds:itemID="{822B056F-45C7-4254-A5C0-651901192D92}">
  <ds:schemaRefs>
    <ds:schemaRef ds:uri="9d9e51b6-e300-45c0-ad8f-d34ca45a0fce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0ded1025-e976-4627-9996-41a08d6c55a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693F70-773C-42E8-9541-1E450D98A0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371</Words>
  <Application>Microsoft Office PowerPoint</Application>
  <PresentationFormat>Widescreen</PresentationFormat>
  <Paragraphs>101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Rojas</dc:creator>
  <cp:lastModifiedBy>Clark, Isiah K</cp:lastModifiedBy>
  <cp:revision>79</cp:revision>
  <cp:lastPrinted>2022-10-04T02:42:33Z</cp:lastPrinted>
  <dcterms:created xsi:type="dcterms:W3CDTF">2020-01-23T00:11:09Z</dcterms:created>
  <dcterms:modified xsi:type="dcterms:W3CDTF">2023-01-13T20:45:30Z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0x010100F3A6EAC021E8E04B808A58C0B5480C46</vt:lpwstr>
  </property>
  <property fmtid="{D5CDD505-2E9C-101B-9397-08002B2CF9AE}" pid="3" name="MediaServiceImageTags">
    <vt:lpwstr/>
  </property>
</Properties>
</file>