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
  </p:notesMasterIdLst>
  <p:handoutMasterIdLst>
    <p:handoutMasterId r:id="rId8"/>
  </p:handoutMasterIdLst>
  <p:sldIdLst>
    <p:sldId id="362" r:id="rId5"/>
    <p:sldId id="365" r:id="rId6"/>
  </p:sldIdLst>
  <p:sldSz cx="10058400" cy="7772400"/>
  <p:notesSz cx="15087600" cy="9601200"/>
  <p:defaultTextStyle>
    <a:defPPr>
      <a:defRPr lang="en-US"/>
    </a:defPPr>
    <a:lvl1pPr marL="0" algn="l" defTabSz="855527" rtl="0" eaLnBrk="1" latinLnBrk="0" hangingPunct="1">
      <a:defRPr sz="1685" kern="1200">
        <a:solidFill>
          <a:schemeClr val="tx1"/>
        </a:solidFill>
        <a:latin typeface="+mn-lt"/>
        <a:ea typeface="+mn-ea"/>
        <a:cs typeface="+mn-cs"/>
      </a:defRPr>
    </a:lvl1pPr>
    <a:lvl2pPr marL="427763" algn="l" defTabSz="855527" rtl="0" eaLnBrk="1" latinLnBrk="0" hangingPunct="1">
      <a:defRPr sz="1685" kern="1200">
        <a:solidFill>
          <a:schemeClr val="tx1"/>
        </a:solidFill>
        <a:latin typeface="+mn-lt"/>
        <a:ea typeface="+mn-ea"/>
        <a:cs typeface="+mn-cs"/>
      </a:defRPr>
    </a:lvl2pPr>
    <a:lvl3pPr marL="855527" algn="l" defTabSz="855527" rtl="0" eaLnBrk="1" latinLnBrk="0" hangingPunct="1">
      <a:defRPr sz="1685" kern="1200">
        <a:solidFill>
          <a:schemeClr val="tx1"/>
        </a:solidFill>
        <a:latin typeface="+mn-lt"/>
        <a:ea typeface="+mn-ea"/>
        <a:cs typeface="+mn-cs"/>
      </a:defRPr>
    </a:lvl3pPr>
    <a:lvl4pPr marL="1283287" algn="l" defTabSz="855527" rtl="0" eaLnBrk="1" latinLnBrk="0" hangingPunct="1">
      <a:defRPr sz="1685" kern="1200">
        <a:solidFill>
          <a:schemeClr val="tx1"/>
        </a:solidFill>
        <a:latin typeface="+mn-lt"/>
        <a:ea typeface="+mn-ea"/>
        <a:cs typeface="+mn-cs"/>
      </a:defRPr>
    </a:lvl4pPr>
    <a:lvl5pPr marL="1711050" algn="l" defTabSz="855527" rtl="0" eaLnBrk="1" latinLnBrk="0" hangingPunct="1">
      <a:defRPr sz="1685" kern="1200">
        <a:solidFill>
          <a:schemeClr val="tx1"/>
        </a:solidFill>
        <a:latin typeface="+mn-lt"/>
        <a:ea typeface="+mn-ea"/>
        <a:cs typeface="+mn-cs"/>
      </a:defRPr>
    </a:lvl5pPr>
    <a:lvl6pPr marL="2138814" algn="l" defTabSz="855527" rtl="0" eaLnBrk="1" latinLnBrk="0" hangingPunct="1">
      <a:defRPr sz="1685" kern="1200">
        <a:solidFill>
          <a:schemeClr val="tx1"/>
        </a:solidFill>
        <a:latin typeface="+mn-lt"/>
        <a:ea typeface="+mn-ea"/>
        <a:cs typeface="+mn-cs"/>
      </a:defRPr>
    </a:lvl6pPr>
    <a:lvl7pPr marL="2566577" algn="l" defTabSz="855527" rtl="0" eaLnBrk="1" latinLnBrk="0" hangingPunct="1">
      <a:defRPr sz="1685" kern="1200">
        <a:solidFill>
          <a:schemeClr val="tx1"/>
        </a:solidFill>
        <a:latin typeface="+mn-lt"/>
        <a:ea typeface="+mn-ea"/>
        <a:cs typeface="+mn-cs"/>
      </a:defRPr>
    </a:lvl7pPr>
    <a:lvl8pPr marL="2994340" algn="l" defTabSz="855527" rtl="0" eaLnBrk="1" latinLnBrk="0" hangingPunct="1">
      <a:defRPr sz="1685" kern="1200">
        <a:solidFill>
          <a:schemeClr val="tx1"/>
        </a:solidFill>
        <a:latin typeface="+mn-lt"/>
        <a:ea typeface="+mn-ea"/>
        <a:cs typeface="+mn-cs"/>
      </a:defRPr>
    </a:lvl8pPr>
    <a:lvl9pPr marL="3422102" algn="l" defTabSz="855527" rtl="0" eaLnBrk="1" latinLnBrk="0" hangingPunct="1">
      <a:defRPr sz="16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19"/>
    <a:srgbClr val="2E99DF"/>
    <a:srgbClr val="0266BB"/>
    <a:srgbClr val="01437B"/>
    <a:srgbClr val="1C97FF"/>
    <a:srgbClr val="FFC843"/>
    <a:srgbClr val="47BC20"/>
    <a:srgbClr val="CCCCFF"/>
    <a:srgbClr val="FDE23D"/>
    <a:srgbClr val="CDD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90" autoAdjust="0"/>
    <p:restoredTop sz="96641" autoAdjust="0"/>
  </p:normalViewPr>
  <p:slideViewPr>
    <p:cSldViewPr snapToGrid="0" showGuides="1">
      <p:cViewPr varScale="1">
        <p:scale>
          <a:sx n="107" d="100"/>
          <a:sy n="107" d="100"/>
        </p:scale>
        <p:origin x="2922" y="108"/>
      </p:cViewPr>
      <p:guideLst>
        <p:guide orient="horz" pos="2448"/>
        <p:guide pos="3168"/>
      </p:guideLst>
    </p:cSldViewPr>
  </p:slideViewPr>
  <p:notesTextViewPr>
    <p:cViewPr>
      <p:scale>
        <a:sx n="3" d="2"/>
        <a:sy n="3" d="2"/>
      </p:scale>
      <p:origin x="0" y="0"/>
    </p:cViewPr>
  </p:notesTextViewPr>
  <p:notesViewPr>
    <p:cSldViewPr snapToGrid="0" showGuides="1">
      <p:cViewPr varScale="1">
        <p:scale>
          <a:sx n="51" d="100"/>
          <a:sy n="51" d="100"/>
        </p:scale>
        <p:origin x="3306"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30EE20-4C3D-4AB0-B37D-8D813BAA9E6C}"/>
              </a:ext>
            </a:extLst>
          </p:cNvPr>
          <p:cNvSpPr>
            <a:spLocks noGrp="1"/>
          </p:cNvSpPr>
          <p:nvPr>
            <p:ph type="hdr" sz="quarter"/>
          </p:nvPr>
        </p:nvSpPr>
        <p:spPr>
          <a:xfrm>
            <a:off x="0" y="0"/>
            <a:ext cx="6538460" cy="48086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7B6B2A4-1935-48CC-941F-B919DDE771BC}"/>
              </a:ext>
            </a:extLst>
          </p:cNvPr>
          <p:cNvSpPr>
            <a:spLocks noGrp="1"/>
          </p:cNvSpPr>
          <p:nvPr>
            <p:ph type="dt" sz="quarter" idx="1"/>
          </p:nvPr>
        </p:nvSpPr>
        <p:spPr>
          <a:xfrm>
            <a:off x="8546646" y="0"/>
            <a:ext cx="6538460" cy="480868"/>
          </a:xfrm>
          <a:prstGeom prst="rect">
            <a:avLst/>
          </a:prstGeom>
        </p:spPr>
        <p:txBody>
          <a:bodyPr vert="horz" lIns="91440" tIns="45720" rIns="91440" bIns="45720" rtlCol="0"/>
          <a:lstStyle>
            <a:lvl1pPr algn="r">
              <a:defRPr sz="1200"/>
            </a:lvl1pPr>
          </a:lstStyle>
          <a:p>
            <a:fld id="{E2F519F8-D009-431B-8EC6-9F98077F38B5}" type="datetimeFigureOut">
              <a:rPr lang="en-US" smtClean="0"/>
              <a:t>11/19/2024</a:t>
            </a:fld>
            <a:endParaRPr lang="en-US" dirty="0"/>
          </a:p>
        </p:txBody>
      </p:sp>
      <p:sp>
        <p:nvSpPr>
          <p:cNvPr id="4" name="Footer Placeholder 3">
            <a:extLst>
              <a:ext uri="{FF2B5EF4-FFF2-40B4-BE49-F238E27FC236}">
                <a16:creationId xmlns:a16="http://schemas.microsoft.com/office/drawing/2014/main" id="{048F5E77-76BA-4733-B820-F513E787E4E2}"/>
              </a:ext>
            </a:extLst>
          </p:cNvPr>
          <p:cNvSpPr>
            <a:spLocks noGrp="1"/>
          </p:cNvSpPr>
          <p:nvPr>
            <p:ph type="ftr" sz="quarter" idx="2"/>
          </p:nvPr>
        </p:nvSpPr>
        <p:spPr>
          <a:xfrm>
            <a:off x="0" y="9120332"/>
            <a:ext cx="6538460" cy="48086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EA20EC6-0C5D-4D8D-BDE8-951ACCCB8733}"/>
              </a:ext>
            </a:extLst>
          </p:cNvPr>
          <p:cNvSpPr>
            <a:spLocks noGrp="1"/>
          </p:cNvSpPr>
          <p:nvPr>
            <p:ph type="sldNum" sz="quarter" idx="3"/>
          </p:nvPr>
        </p:nvSpPr>
        <p:spPr>
          <a:xfrm>
            <a:off x="8546646" y="9120332"/>
            <a:ext cx="6538460" cy="480868"/>
          </a:xfrm>
          <a:prstGeom prst="rect">
            <a:avLst/>
          </a:prstGeom>
        </p:spPr>
        <p:txBody>
          <a:bodyPr vert="horz" lIns="91440" tIns="45720" rIns="91440" bIns="45720" rtlCol="0" anchor="b"/>
          <a:lstStyle>
            <a:lvl1pPr algn="r">
              <a:defRPr sz="1200"/>
            </a:lvl1pPr>
          </a:lstStyle>
          <a:p>
            <a:fld id="{95E061D6-BD66-4546-B933-42ABA8DA6B21}" type="slidenum">
              <a:rPr lang="en-US" smtClean="0"/>
              <a:t>‹#›</a:t>
            </a:fld>
            <a:endParaRPr lang="en-US" dirty="0"/>
          </a:p>
        </p:txBody>
      </p:sp>
    </p:spTree>
    <p:extLst>
      <p:ext uri="{BB962C8B-B14F-4D97-AF65-F5344CB8AC3E}">
        <p14:creationId xmlns:p14="http://schemas.microsoft.com/office/powerpoint/2010/main" val="1385831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538460" cy="48086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8546646" y="0"/>
            <a:ext cx="6538460" cy="480868"/>
          </a:xfrm>
          <a:prstGeom prst="rect">
            <a:avLst/>
          </a:prstGeom>
        </p:spPr>
        <p:txBody>
          <a:bodyPr vert="horz" lIns="91440" tIns="45720" rIns="91440" bIns="45720" rtlCol="0"/>
          <a:lstStyle>
            <a:lvl1pPr algn="r">
              <a:defRPr sz="1200"/>
            </a:lvl1pPr>
          </a:lstStyle>
          <a:p>
            <a:fld id="{DF029F29-0D9C-4348-A803-E15B4E05DF59}" type="datetimeFigureOut">
              <a:rPr lang="en-US" smtClean="0"/>
              <a:t>11/19/2024</a:t>
            </a:fld>
            <a:endParaRPr lang="en-US" dirty="0"/>
          </a:p>
        </p:txBody>
      </p:sp>
      <p:sp>
        <p:nvSpPr>
          <p:cNvPr id="4" name="Slide Image Placeholder 3"/>
          <p:cNvSpPr>
            <a:spLocks noGrp="1" noRot="1" noChangeAspect="1"/>
          </p:cNvSpPr>
          <p:nvPr>
            <p:ph type="sldImg" idx="2"/>
          </p:nvPr>
        </p:nvSpPr>
        <p:spPr>
          <a:xfrm>
            <a:off x="5446713" y="1200150"/>
            <a:ext cx="4194175"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509261" y="4620780"/>
            <a:ext cx="12069082" cy="378027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332"/>
            <a:ext cx="6538460" cy="48086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8546646" y="9120332"/>
            <a:ext cx="6538460" cy="480868"/>
          </a:xfrm>
          <a:prstGeom prst="rect">
            <a:avLst/>
          </a:prstGeom>
        </p:spPr>
        <p:txBody>
          <a:bodyPr vert="horz" lIns="91440" tIns="45720" rIns="91440" bIns="45720" rtlCol="0" anchor="b"/>
          <a:lstStyle>
            <a:lvl1pPr algn="r">
              <a:defRPr sz="1200"/>
            </a:lvl1pPr>
          </a:lstStyle>
          <a:p>
            <a:fld id="{02BFED88-6DC5-40B6-AB37-186FA70A27F8}" type="slidenum">
              <a:rPr lang="en-US" smtClean="0"/>
              <a:t>‹#›</a:t>
            </a:fld>
            <a:endParaRPr lang="en-US" dirty="0"/>
          </a:p>
        </p:txBody>
      </p:sp>
    </p:spTree>
    <p:extLst>
      <p:ext uri="{BB962C8B-B14F-4D97-AF65-F5344CB8AC3E}">
        <p14:creationId xmlns:p14="http://schemas.microsoft.com/office/powerpoint/2010/main" val="3763883564"/>
      </p:ext>
    </p:extLst>
  </p:cSld>
  <p:clrMap bg1="lt1" tx1="dk1" bg2="lt2" tx2="dk2" accent1="accent1" accent2="accent2" accent3="accent3" accent4="accent4" accent5="accent5" accent6="accent6" hlink="hlink" folHlink="folHlink"/>
  <p:notesStyle>
    <a:lvl1pPr marL="0" algn="l" defTabSz="855527" rtl="0" eaLnBrk="1" latinLnBrk="0" hangingPunct="1">
      <a:defRPr sz="1123" kern="1200">
        <a:solidFill>
          <a:schemeClr val="tx1"/>
        </a:solidFill>
        <a:latin typeface="+mn-lt"/>
        <a:ea typeface="+mn-ea"/>
        <a:cs typeface="+mn-cs"/>
      </a:defRPr>
    </a:lvl1pPr>
    <a:lvl2pPr marL="427763" algn="l" defTabSz="855527" rtl="0" eaLnBrk="1" latinLnBrk="0" hangingPunct="1">
      <a:defRPr sz="1123" kern="1200">
        <a:solidFill>
          <a:schemeClr val="tx1"/>
        </a:solidFill>
        <a:latin typeface="+mn-lt"/>
        <a:ea typeface="+mn-ea"/>
        <a:cs typeface="+mn-cs"/>
      </a:defRPr>
    </a:lvl2pPr>
    <a:lvl3pPr marL="855527" algn="l" defTabSz="855527" rtl="0" eaLnBrk="1" latinLnBrk="0" hangingPunct="1">
      <a:defRPr sz="1123" kern="1200">
        <a:solidFill>
          <a:schemeClr val="tx1"/>
        </a:solidFill>
        <a:latin typeface="+mn-lt"/>
        <a:ea typeface="+mn-ea"/>
        <a:cs typeface="+mn-cs"/>
      </a:defRPr>
    </a:lvl3pPr>
    <a:lvl4pPr marL="1283287" algn="l" defTabSz="855527" rtl="0" eaLnBrk="1" latinLnBrk="0" hangingPunct="1">
      <a:defRPr sz="1123" kern="1200">
        <a:solidFill>
          <a:schemeClr val="tx1"/>
        </a:solidFill>
        <a:latin typeface="+mn-lt"/>
        <a:ea typeface="+mn-ea"/>
        <a:cs typeface="+mn-cs"/>
      </a:defRPr>
    </a:lvl4pPr>
    <a:lvl5pPr marL="1711050" algn="l" defTabSz="855527" rtl="0" eaLnBrk="1" latinLnBrk="0" hangingPunct="1">
      <a:defRPr sz="1123" kern="1200">
        <a:solidFill>
          <a:schemeClr val="tx1"/>
        </a:solidFill>
        <a:latin typeface="+mn-lt"/>
        <a:ea typeface="+mn-ea"/>
        <a:cs typeface="+mn-cs"/>
      </a:defRPr>
    </a:lvl5pPr>
    <a:lvl6pPr marL="2138814" algn="l" defTabSz="855527" rtl="0" eaLnBrk="1" latinLnBrk="0" hangingPunct="1">
      <a:defRPr sz="1123" kern="1200">
        <a:solidFill>
          <a:schemeClr val="tx1"/>
        </a:solidFill>
        <a:latin typeface="+mn-lt"/>
        <a:ea typeface="+mn-ea"/>
        <a:cs typeface="+mn-cs"/>
      </a:defRPr>
    </a:lvl6pPr>
    <a:lvl7pPr marL="2566577" algn="l" defTabSz="855527" rtl="0" eaLnBrk="1" latinLnBrk="0" hangingPunct="1">
      <a:defRPr sz="1123" kern="1200">
        <a:solidFill>
          <a:schemeClr val="tx1"/>
        </a:solidFill>
        <a:latin typeface="+mn-lt"/>
        <a:ea typeface="+mn-ea"/>
        <a:cs typeface="+mn-cs"/>
      </a:defRPr>
    </a:lvl7pPr>
    <a:lvl8pPr marL="2994340" algn="l" defTabSz="855527" rtl="0" eaLnBrk="1" latinLnBrk="0" hangingPunct="1">
      <a:defRPr sz="1123" kern="1200">
        <a:solidFill>
          <a:schemeClr val="tx1"/>
        </a:solidFill>
        <a:latin typeface="+mn-lt"/>
        <a:ea typeface="+mn-ea"/>
        <a:cs typeface="+mn-cs"/>
      </a:defRPr>
    </a:lvl8pPr>
    <a:lvl9pPr marL="3422102" algn="l" defTabSz="855527" rtl="0" eaLnBrk="1" latinLnBrk="0" hangingPunct="1">
      <a:defRPr sz="112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409F93A-B58B-4ACC-990C-8C6EBE9652D9}"/>
              </a:ext>
            </a:extLst>
          </p:cNvPr>
          <p:cNvSpPr>
            <a:spLocks noGrp="1"/>
          </p:cNvSpPr>
          <p:nvPr>
            <p:ph type="pic" sz="quarter" idx="13"/>
          </p:nvPr>
        </p:nvSpPr>
        <p:spPr>
          <a:xfrm>
            <a:off x="7" y="0"/>
            <a:ext cx="7229475" cy="7772400"/>
          </a:xfrm>
        </p:spPr>
        <p:txBody>
          <a:bodyPr/>
          <a:lstStyle>
            <a:lvl1pPr marL="0" indent="0">
              <a:buNone/>
              <a:defRPr/>
            </a:lvl1pPr>
          </a:lstStyle>
          <a:p>
            <a:r>
              <a:rPr lang="en-US"/>
              <a:t>Click icon to add picture</a:t>
            </a:r>
            <a:endParaRPr lang="en-US" dirty="0"/>
          </a:p>
        </p:txBody>
      </p:sp>
      <p:sp>
        <p:nvSpPr>
          <p:cNvPr id="7" name="Rectangle 6">
            <a:extLst>
              <a:ext uri="{FF2B5EF4-FFF2-40B4-BE49-F238E27FC236}">
                <a16:creationId xmlns:a16="http://schemas.microsoft.com/office/drawing/2014/main" id="{2F0653FC-8FED-8874-824D-A0C6DDBFA63C}"/>
              </a:ext>
            </a:extLst>
          </p:cNvPr>
          <p:cNvSpPr/>
          <p:nvPr userDrawn="1"/>
        </p:nvSpPr>
        <p:spPr>
          <a:xfrm>
            <a:off x="7229482" y="0"/>
            <a:ext cx="2828925" cy="7772400"/>
          </a:xfrm>
          <a:prstGeom prst="rect">
            <a:avLst/>
          </a:prstGeom>
          <a:solidFill>
            <a:srgbClr val="026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Tree>
    <p:extLst>
      <p:ext uri="{BB962C8B-B14F-4D97-AF65-F5344CB8AC3E}">
        <p14:creationId xmlns:p14="http://schemas.microsoft.com/office/powerpoint/2010/main" val="4236832594"/>
      </p:ext>
    </p:extLst>
  </p:cSld>
  <p:clrMapOvr>
    <a:masterClrMapping/>
  </p:clrMapOvr>
  <p:extLst>
    <p:ext uri="{DCECCB84-F9BA-43D5-87BE-67443E8EF086}">
      <p15:sldGuideLst xmlns:p15="http://schemas.microsoft.com/office/powerpoint/2012/main">
        <p15:guide id="2" pos="455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64E23A-914A-4A84-A6E7-A3B154F364F9}"/>
              </a:ext>
            </a:extLst>
          </p:cNvPr>
          <p:cNvSpPr/>
          <p:nvPr userDrawn="1"/>
        </p:nvSpPr>
        <p:spPr>
          <a:xfrm>
            <a:off x="0" y="2084291"/>
            <a:ext cx="10058400" cy="5688117"/>
          </a:xfrm>
          <a:prstGeom prst="rect">
            <a:avLst/>
          </a:prstGeom>
          <a:solidFill>
            <a:srgbClr val="026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
        <p:nvSpPr>
          <p:cNvPr id="2" name="Rectangle 1">
            <a:extLst>
              <a:ext uri="{FF2B5EF4-FFF2-40B4-BE49-F238E27FC236}">
                <a16:creationId xmlns:a16="http://schemas.microsoft.com/office/drawing/2014/main" id="{B87672E7-BBC8-1BF8-7469-3CD664222AE2}"/>
              </a:ext>
            </a:extLst>
          </p:cNvPr>
          <p:cNvSpPr/>
          <p:nvPr userDrawn="1"/>
        </p:nvSpPr>
        <p:spPr>
          <a:xfrm>
            <a:off x="806770" y="3106259"/>
            <a:ext cx="162156" cy="3644164"/>
          </a:xfrm>
          <a:prstGeom prst="rect">
            <a:avLst/>
          </a:prstGeom>
          <a:solidFill>
            <a:srgbClr val="01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
        <p:nvSpPr>
          <p:cNvPr id="3" name="Rectangle 2">
            <a:extLst>
              <a:ext uri="{FF2B5EF4-FFF2-40B4-BE49-F238E27FC236}">
                <a16:creationId xmlns:a16="http://schemas.microsoft.com/office/drawing/2014/main" id="{95FA6E7C-77A2-3441-E6C4-12BCE8052E10}"/>
              </a:ext>
            </a:extLst>
          </p:cNvPr>
          <p:cNvSpPr/>
          <p:nvPr userDrawn="1"/>
        </p:nvSpPr>
        <p:spPr>
          <a:xfrm>
            <a:off x="0" y="0"/>
            <a:ext cx="10058400" cy="2084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
        <p:nvSpPr>
          <p:cNvPr id="5" name="Rectangle 4">
            <a:extLst>
              <a:ext uri="{FF2B5EF4-FFF2-40B4-BE49-F238E27FC236}">
                <a16:creationId xmlns:a16="http://schemas.microsoft.com/office/drawing/2014/main" id="{14503764-6780-6311-1F97-447D33921E41}"/>
              </a:ext>
            </a:extLst>
          </p:cNvPr>
          <p:cNvSpPr/>
          <p:nvPr userDrawn="1"/>
        </p:nvSpPr>
        <p:spPr>
          <a:xfrm>
            <a:off x="7043106" y="1939024"/>
            <a:ext cx="3015296" cy="240739"/>
          </a:xfrm>
          <a:prstGeom prst="rect">
            <a:avLst/>
          </a:prstGeom>
          <a:solidFill>
            <a:srgbClr val="FFBD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1"/>
          </a:p>
        </p:txBody>
      </p:sp>
    </p:spTree>
    <p:extLst>
      <p:ext uri="{BB962C8B-B14F-4D97-AF65-F5344CB8AC3E}">
        <p14:creationId xmlns:p14="http://schemas.microsoft.com/office/powerpoint/2010/main" val="1233729693"/>
      </p:ext>
    </p:extLst>
  </p:cSld>
  <p:clrMapOvr>
    <a:masterClrMapping/>
  </p:clrMapOvr>
  <p:extLst>
    <p:ext uri="{DCECCB84-F9BA-43D5-87BE-67443E8EF086}">
      <p15:sldGuideLst xmlns:p15="http://schemas.microsoft.com/office/powerpoint/2012/main">
        <p15:guide id="1" orient="horz" pos="1306" userDrawn="1">
          <p15:clr>
            <a:srgbClr val="FBAE40"/>
          </p15:clr>
        </p15:guide>
        <p15:guide id="2" orient="horz" pos="31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ue Bar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1053DF-1D2B-2441-0CBF-81851C1B3E23}"/>
              </a:ext>
            </a:extLst>
          </p:cNvPr>
          <p:cNvSpPr/>
          <p:nvPr userDrawn="1"/>
        </p:nvSpPr>
        <p:spPr>
          <a:xfrm>
            <a:off x="0" y="0"/>
            <a:ext cx="10058400" cy="777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
        <p:nvSpPr>
          <p:cNvPr id="7" name="Rectangle 6">
            <a:extLst>
              <a:ext uri="{FF2B5EF4-FFF2-40B4-BE49-F238E27FC236}">
                <a16:creationId xmlns:a16="http://schemas.microsoft.com/office/drawing/2014/main" id="{DA77C27F-59C4-0F36-2FE4-75775A541950}"/>
              </a:ext>
            </a:extLst>
          </p:cNvPr>
          <p:cNvSpPr/>
          <p:nvPr userDrawn="1"/>
        </p:nvSpPr>
        <p:spPr>
          <a:xfrm>
            <a:off x="0" y="2"/>
            <a:ext cx="2137410" cy="7772400"/>
          </a:xfrm>
          <a:prstGeom prst="rect">
            <a:avLst/>
          </a:prstGeom>
          <a:solidFill>
            <a:srgbClr val="026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Tree>
    <p:extLst>
      <p:ext uri="{BB962C8B-B14F-4D97-AF65-F5344CB8AC3E}">
        <p14:creationId xmlns:p14="http://schemas.microsoft.com/office/powerpoint/2010/main" val="3829524665"/>
      </p:ext>
    </p:extLst>
  </p:cSld>
  <p:clrMapOvr>
    <a:masterClrMapping/>
  </p:clrMapOvr>
  <p:extLst>
    <p:ext uri="{DCECCB84-F9BA-43D5-87BE-67443E8EF086}">
      <p15:sldGuideLst xmlns:p15="http://schemas.microsoft.com/office/powerpoint/2012/main">
        <p15:guide id="1" pos="1347" userDrawn="1">
          <p15:clr>
            <a:srgbClr val="FBAE40"/>
          </p15:clr>
        </p15:guide>
        <p15:guide id="2" pos="384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ue Bar To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1053DF-1D2B-2441-0CBF-81851C1B3E23}"/>
              </a:ext>
            </a:extLst>
          </p:cNvPr>
          <p:cNvSpPr/>
          <p:nvPr userDrawn="1"/>
        </p:nvSpPr>
        <p:spPr>
          <a:xfrm>
            <a:off x="0" y="0"/>
            <a:ext cx="10058400" cy="777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
        <p:nvSpPr>
          <p:cNvPr id="2" name="Rectangle 1">
            <a:extLst>
              <a:ext uri="{FF2B5EF4-FFF2-40B4-BE49-F238E27FC236}">
                <a16:creationId xmlns:a16="http://schemas.microsoft.com/office/drawing/2014/main" id="{26723858-E351-2C4F-78A1-0D6755A9FC1F}"/>
              </a:ext>
            </a:extLst>
          </p:cNvPr>
          <p:cNvSpPr/>
          <p:nvPr userDrawn="1"/>
        </p:nvSpPr>
        <p:spPr>
          <a:xfrm>
            <a:off x="0" y="0"/>
            <a:ext cx="10058400" cy="2084282"/>
          </a:xfrm>
          <a:prstGeom prst="rect">
            <a:avLst/>
          </a:prstGeom>
          <a:solidFill>
            <a:srgbClr val="026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Tree>
    <p:extLst>
      <p:ext uri="{BB962C8B-B14F-4D97-AF65-F5344CB8AC3E}">
        <p14:creationId xmlns:p14="http://schemas.microsoft.com/office/powerpoint/2010/main" val="217520622"/>
      </p:ext>
    </p:extLst>
  </p:cSld>
  <p:clrMapOvr>
    <a:masterClrMapping/>
  </p:clrMapOvr>
  <p:extLst>
    <p:ext uri="{DCECCB84-F9BA-43D5-87BE-67443E8EF086}">
      <p15:sldGuideLst xmlns:p15="http://schemas.microsoft.com/office/powerpoint/2012/main">
        <p15:guide id="1" orient="horz" pos="310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926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1053DF-1D2B-2441-0CBF-81851C1B3E23}"/>
              </a:ext>
            </a:extLst>
          </p:cNvPr>
          <p:cNvSpPr/>
          <p:nvPr userDrawn="1"/>
        </p:nvSpPr>
        <p:spPr>
          <a:xfrm>
            <a:off x="0" y="0"/>
            <a:ext cx="10058400" cy="7772400"/>
          </a:xfrm>
          <a:prstGeom prst="rect">
            <a:avLst/>
          </a:prstGeom>
          <a:solidFill>
            <a:srgbClr val="026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1" dirty="0"/>
          </a:p>
        </p:txBody>
      </p:sp>
    </p:spTree>
    <p:extLst>
      <p:ext uri="{BB962C8B-B14F-4D97-AF65-F5344CB8AC3E}">
        <p14:creationId xmlns:p14="http://schemas.microsoft.com/office/powerpoint/2010/main" val="103775925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5"/>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3"/>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6"/>
            <a:ext cx="2263140" cy="413807"/>
          </a:xfrm>
          <a:prstGeom prst="rect">
            <a:avLst/>
          </a:prstGeom>
        </p:spPr>
        <p:txBody>
          <a:bodyPr vert="horz" lIns="91440" tIns="45720" rIns="91440" bIns="45720" rtlCol="0" anchor="ctr"/>
          <a:lstStyle>
            <a:lvl1pPr algn="l">
              <a:defRPr sz="707">
                <a:solidFill>
                  <a:schemeClr val="tx1">
                    <a:tint val="75000"/>
                  </a:schemeClr>
                </a:solidFill>
                <a:latin typeface="Century Gothic" panose="020B0502020202020204" pitchFamily="34" charset="0"/>
              </a:defRPr>
            </a:lvl1pPr>
          </a:lstStyle>
          <a:p>
            <a:fld id="{22705E11-400A-45D5-BF33-9CCFE52F120A}" type="datetimeFigureOut">
              <a:rPr lang="en-US" smtClean="0"/>
              <a:pPr/>
              <a:t>11/19/2024</a:t>
            </a:fld>
            <a:endParaRPr lang="en-US" dirty="0"/>
          </a:p>
        </p:txBody>
      </p:sp>
      <p:sp>
        <p:nvSpPr>
          <p:cNvPr id="5" name="Footer Placeholder 4"/>
          <p:cNvSpPr>
            <a:spLocks noGrp="1"/>
          </p:cNvSpPr>
          <p:nvPr>
            <p:ph type="ftr" sz="quarter" idx="3"/>
          </p:nvPr>
        </p:nvSpPr>
        <p:spPr>
          <a:xfrm>
            <a:off x="3331845" y="7203866"/>
            <a:ext cx="3394710" cy="413807"/>
          </a:xfrm>
          <a:prstGeom prst="rect">
            <a:avLst/>
          </a:prstGeom>
        </p:spPr>
        <p:txBody>
          <a:bodyPr vert="horz" lIns="91440" tIns="45720" rIns="91440" bIns="45720" rtlCol="0" anchor="ctr"/>
          <a:lstStyle>
            <a:lvl1pPr algn="ctr">
              <a:defRPr sz="707">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7103745" y="7203866"/>
            <a:ext cx="2263140" cy="413807"/>
          </a:xfrm>
          <a:prstGeom prst="rect">
            <a:avLst/>
          </a:prstGeom>
        </p:spPr>
        <p:txBody>
          <a:bodyPr vert="horz" lIns="91440" tIns="45720" rIns="91440" bIns="45720" rtlCol="0" anchor="ctr"/>
          <a:lstStyle>
            <a:lvl1pPr algn="r">
              <a:defRPr sz="707">
                <a:solidFill>
                  <a:schemeClr val="tx1">
                    <a:tint val="75000"/>
                  </a:schemeClr>
                </a:solidFill>
                <a:latin typeface="Century Gothic" panose="020B0502020202020204" pitchFamily="34" charset="0"/>
              </a:defRPr>
            </a:lvl1pPr>
          </a:lstStyle>
          <a:p>
            <a:fld id="{CFF5F239-D379-4188-BCAF-049424864E7E}" type="slidenum">
              <a:rPr lang="en-US" smtClean="0"/>
              <a:pPr/>
              <a:t>‹#›</a:t>
            </a:fld>
            <a:endParaRPr lang="en-US" dirty="0"/>
          </a:p>
        </p:txBody>
      </p:sp>
      <p:pic>
        <p:nvPicPr>
          <p:cNvPr id="8" name="Picture 7">
            <a:extLst>
              <a:ext uri="{FF2B5EF4-FFF2-40B4-BE49-F238E27FC236}">
                <a16:creationId xmlns:a16="http://schemas.microsoft.com/office/drawing/2014/main" id="{A7F57856-A458-4BAD-82A8-9ABFBB8E1A8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4253453" y="754"/>
            <a:ext cx="4149708" cy="2993739"/>
          </a:xfrm>
          <a:prstGeom prst="rect">
            <a:avLst/>
          </a:prstGeom>
        </p:spPr>
      </p:pic>
    </p:spTree>
    <p:extLst>
      <p:ext uri="{BB962C8B-B14F-4D97-AF65-F5344CB8AC3E}">
        <p14:creationId xmlns:p14="http://schemas.microsoft.com/office/powerpoint/2010/main" val="19171924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2" r:id="rId3"/>
    <p:sldLayoutId id="2147483685" r:id="rId4"/>
    <p:sldLayoutId id="2147483683" r:id="rId5"/>
    <p:sldLayoutId id="2147483684" r:id="rId6"/>
  </p:sldLayoutIdLst>
  <p:txStyles>
    <p:titleStyle>
      <a:lvl1pPr algn="l" defTabSz="538874" rtl="0" eaLnBrk="1" latinLnBrk="0" hangingPunct="1">
        <a:lnSpc>
          <a:spcPct val="90000"/>
        </a:lnSpc>
        <a:spcBef>
          <a:spcPct val="0"/>
        </a:spcBef>
        <a:buNone/>
        <a:defRPr sz="2593" kern="1200">
          <a:solidFill>
            <a:schemeClr val="tx1"/>
          </a:solidFill>
          <a:latin typeface="Century Gothic" panose="020B0502020202020204" pitchFamily="34" charset="0"/>
          <a:ea typeface="+mj-ea"/>
          <a:cs typeface="+mj-cs"/>
        </a:defRPr>
      </a:lvl1pPr>
    </p:titleStyle>
    <p:bodyStyle>
      <a:lvl1pPr marL="134718" indent="-134718" algn="l" defTabSz="538874" rtl="0" eaLnBrk="1" latinLnBrk="0" hangingPunct="1">
        <a:lnSpc>
          <a:spcPct val="90000"/>
        </a:lnSpc>
        <a:spcBef>
          <a:spcPts val="589"/>
        </a:spcBef>
        <a:buFont typeface="Arial" panose="020B0604020202020204" pitchFamily="34" charset="0"/>
        <a:buChar char="•"/>
        <a:defRPr sz="1650" kern="1200">
          <a:solidFill>
            <a:schemeClr val="tx1"/>
          </a:solidFill>
          <a:latin typeface="Tw Cen MT" panose="020B0602020104020603" pitchFamily="34" charset="0"/>
          <a:ea typeface="+mn-ea"/>
          <a:cs typeface="+mn-cs"/>
        </a:defRPr>
      </a:lvl1pPr>
      <a:lvl2pPr marL="404156" indent="-134718" algn="l" defTabSz="538874" rtl="0" eaLnBrk="1" latinLnBrk="0" hangingPunct="1">
        <a:lnSpc>
          <a:spcPct val="90000"/>
        </a:lnSpc>
        <a:spcBef>
          <a:spcPts val="295"/>
        </a:spcBef>
        <a:buFont typeface="Arial" panose="020B0604020202020204" pitchFamily="34" charset="0"/>
        <a:buChar char="•"/>
        <a:defRPr sz="1414" kern="1200">
          <a:solidFill>
            <a:schemeClr val="tx1"/>
          </a:solidFill>
          <a:latin typeface="Tw Cen MT" panose="020B0602020104020603" pitchFamily="34" charset="0"/>
          <a:ea typeface="+mn-ea"/>
          <a:cs typeface="+mn-cs"/>
        </a:defRPr>
      </a:lvl2pPr>
      <a:lvl3pPr marL="673592" indent="-134718" algn="l" defTabSz="538874" rtl="0" eaLnBrk="1" latinLnBrk="0" hangingPunct="1">
        <a:lnSpc>
          <a:spcPct val="90000"/>
        </a:lnSpc>
        <a:spcBef>
          <a:spcPts val="295"/>
        </a:spcBef>
        <a:buFont typeface="Arial" panose="020B0604020202020204" pitchFamily="34" charset="0"/>
        <a:buChar char="•"/>
        <a:defRPr sz="1179" kern="1200">
          <a:solidFill>
            <a:schemeClr val="tx1"/>
          </a:solidFill>
          <a:latin typeface="Tw Cen MT" panose="020B0602020104020603" pitchFamily="34" charset="0"/>
          <a:ea typeface="+mn-ea"/>
          <a:cs typeface="+mn-cs"/>
        </a:defRPr>
      </a:lvl3pPr>
      <a:lvl4pPr marL="943030" indent="-134718" algn="l" defTabSz="538874" rtl="0" eaLnBrk="1" latinLnBrk="0" hangingPunct="1">
        <a:lnSpc>
          <a:spcPct val="90000"/>
        </a:lnSpc>
        <a:spcBef>
          <a:spcPts val="295"/>
        </a:spcBef>
        <a:buFont typeface="Arial" panose="020B0604020202020204" pitchFamily="34" charset="0"/>
        <a:buChar char="•"/>
        <a:defRPr sz="1061" kern="1200">
          <a:solidFill>
            <a:schemeClr val="tx1"/>
          </a:solidFill>
          <a:latin typeface="Tw Cen MT" panose="020B0602020104020603" pitchFamily="34" charset="0"/>
          <a:ea typeface="+mn-ea"/>
          <a:cs typeface="+mn-cs"/>
        </a:defRPr>
      </a:lvl4pPr>
      <a:lvl5pPr marL="1212469" indent="-134718" algn="l" defTabSz="538874" rtl="0" eaLnBrk="1" latinLnBrk="0" hangingPunct="1">
        <a:lnSpc>
          <a:spcPct val="90000"/>
        </a:lnSpc>
        <a:spcBef>
          <a:spcPts val="295"/>
        </a:spcBef>
        <a:buFont typeface="Arial" panose="020B0604020202020204" pitchFamily="34" charset="0"/>
        <a:buChar char="•"/>
        <a:defRPr sz="1061" kern="1200">
          <a:solidFill>
            <a:schemeClr val="tx1"/>
          </a:solidFill>
          <a:latin typeface="Tw Cen MT" panose="020B0602020104020603" pitchFamily="34" charset="0"/>
          <a:ea typeface="+mn-ea"/>
          <a:cs typeface="+mn-cs"/>
        </a:defRPr>
      </a:lvl5pPr>
      <a:lvl6pPr marL="1481907" indent="-134718" algn="l" defTabSz="538874" rtl="0" eaLnBrk="1" latinLnBrk="0" hangingPunct="1">
        <a:lnSpc>
          <a:spcPct val="90000"/>
        </a:lnSpc>
        <a:spcBef>
          <a:spcPts val="295"/>
        </a:spcBef>
        <a:buFont typeface="Arial" panose="020B0604020202020204" pitchFamily="34" charset="0"/>
        <a:buChar char="•"/>
        <a:defRPr sz="1061" kern="1200">
          <a:solidFill>
            <a:schemeClr val="tx1"/>
          </a:solidFill>
          <a:latin typeface="+mn-lt"/>
          <a:ea typeface="+mn-ea"/>
          <a:cs typeface="+mn-cs"/>
        </a:defRPr>
      </a:lvl6pPr>
      <a:lvl7pPr marL="1751343" indent="-134718" algn="l" defTabSz="538874" rtl="0" eaLnBrk="1" latinLnBrk="0" hangingPunct="1">
        <a:lnSpc>
          <a:spcPct val="90000"/>
        </a:lnSpc>
        <a:spcBef>
          <a:spcPts val="295"/>
        </a:spcBef>
        <a:buFont typeface="Arial" panose="020B0604020202020204" pitchFamily="34" charset="0"/>
        <a:buChar char="•"/>
        <a:defRPr sz="1061" kern="1200">
          <a:solidFill>
            <a:schemeClr val="tx1"/>
          </a:solidFill>
          <a:latin typeface="+mn-lt"/>
          <a:ea typeface="+mn-ea"/>
          <a:cs typeface="+mn-cs"/>
        </a:defRPr>
      </a:lvl7pPr>
      <a:lvl8pPr marL="2020781" indent="-134718" algn="l" defTabSz="538874" rtl="0" eaLnBrk="1" latinLnBrk="0" hangingPunct="1">
        <a:lnSpc>
          <a:spcPct val="90000"/>
        </a:lnSpc>
        <a:spcBef>
          <a:spcPts val="295"/>
        </a:spcBef>
        <a:buFont typeface="Arial" panose="020B0604020202020204" pitchFamily="34" charset="0"/>
        <a:buChar char="•"/>
        <a:defRPr sz="1061" kern="1200">
          <a:solidFill>
            <a:schemeClr val="tx1"/>
          </a:solidFill>
          <a:latin typeface="+mn-lt"/>
          <a:ea typeface="+mn-ea"/>
          <a:cs typeface="+mn-cs"/>
        </a:defRPr>
      </a:lvl8pPr>
      <a:lvl9pPr marL="2290220" indent="-134718" algn="l" defTabSz="538874" rtl="0" eaLnBrk="1" latinLnBrk="0" hangingPunct="1">
        <a:lnSpc>
          <a:spcPct val="90000"/>
        </a:lnSpc>
        <a:spcBef>
          <a:spcPts val="295"/>
        </a:spcBef>
        <a:buFont typeface="Arial" panose="020B0604020202020204" pitchFamily="34" charset="0"/>
        <a:buChar char="•"/>
        <a:defRPr sz="1061" kern="1200">
          <a:solidFill>
            <a:schemeClr val="tx1"/>
          </a:solidFill>
          <a:latin typeface="+mn-lt"/>
          <a:ea typeface="+mn-ea"/>
          <a:cs typeface="+mn-cs"/>
        </a:defRPr>
      </a:lvl9pPr>
    </p:bodyStyle>
    <p:otherStyle>
      <a:defPPr>
        <a:defRPr lang="en-US"/>
      </a:defPPr>
      <a:lvl1pPr marL="0" algn="l" defTabSz="538874" rtl="0" eaLnBrk="1" latinLnBrk="0" hangingPunct="1">
        <a:defRPr sz="1061" kern="1200">
          <a:solidFill>
            <a:schemeClr val="tx1"/>
          </a:solidFill>
          <a:latin typeface="+mn-lt"/>
          <a:ea typeface="+mn-ea"/>
          <a:cs typeface="+mn-cs"/>
        </a:defRPr>
      </a:lvl1pPr>
      <a:lvl2pPr marL="269439" algn="l" defTabSz="538874" rtl="0" eaLnBrk="1" latinLnBrk="0" hangingPunct="1">
        <a:defRPr sz="1061" kern="1200">
          <a:solidFill>
            <a:schemeClr val="tx1"/>
          </a:solidFill>
          <a:latin typeface="+mn-lt"/>
          <a:ea typeface="+mn-ea"/>
          <a:cs typeface="+mn-cs"/>
        </a:defRPr>
      </a:lvl2pPr>
      <a:lvl3pPr marL="538874" algn="l" defTabSz="538874" rtl="0" eaLnBrk="1" latinLnBrk="0" hangingPunct="1">
        <a:defRPr sz="1061" kern="1200">
          <a:solidFill>
            <a:schemeClr val="tx1"/>
          </a:solidFill>
          <a:latin typeface="+mn-lt"/>
          <a:ea typeface="+mn-ea"/>
          <a:cs typeface="+mn-cs"/>
        </a:defRPr>
      </a:lvl3pPr>
      <a:lvl4pPr marL="808312" algn="l" defTabSz="538874" rtl="0" eaLnBrk="1" latinLnBrk="0" hangingPunct="1">
        <a:defRPr sz="1061" kern="1200">
          <a:solidFill>
            <a:schemeClr val="tx1"/>
          </a:solidFill>
          <a:latin typeface="+mn-lt"/>
          <a:ea typeface="+mn-ea"/>
          <a:cs typeface="+mn-cs"/>
        </a:defRPr>
      </a:lvl4pPr>
      <a:lvl5pPr marL="1077751" algn="l" defTabSz="538874" rtl="0" eaLnBrk="1" latinLnBrk="0" hangingPunct="1">
        <a:defRPr sz="1061" kern="1200">
          <a:solidFill>
            <a:schemeClr val="tx1"/>
          </a:solidFill>
          <a:latin typeface="+mn-lt"/>
          <a:ea typeface="+mn-ea"/>
          <a:cs typeface="+mn-cs"/>
        </a:defRPr>
      </a:lvl5pPr>
      <a:lvl6pPr marL="1347188" algn="l" defTabSz="538874" rtl="0" eaLnBrk="1" latinLnBrk="0" hangingPunct="1">
        <a:defRPr sz="1061" kern="1200">
          <a:solidFill>
            <a:schemeClr val="tx1"/>
          </a:solidFill>
          <a:latin typeface="+mn-lt"/>
          <a:ea typeface="+mn-ea"/>
          <a:cs typeface="+mn-cs"/>
        </a:defRPr>
      </a:lvl6pPr>
      <a:lvl7pPr marL="1616625" algn="l" defTabSz="538874" rtl="0" eaLnBrk="1" latinLnBrk="0" hangingPunct="1">
        <a:defRPr sz="1061" kern="1200">
          <a:solidFill>
            <a:schemeClr val="tx1"/>
          </a:solidFill>
          <a:latin typeface="+mn-lt"/>
          <a:ea typeface="+mn-ea"/>
          <a:cs typeface="+mn-cs"/>
        </a:defRPr>
      </a:lvl7pPr>
      <a:lvl8pPr marL="1886063" algn="l" defTabSz="538874" rtl="0" eaLnBrk="1" latinLnBrk="0" hangingPunct="1">
        <a:defRPr sz="1061" kern="1200">
          <a:solidFill>
            <a:schemeClr val="tx1"/>
          </a:solidFill>
          <a:latin typeface="+mn-lt"/>
          <a:ea typeface="+mn-ea"/>
          <a:cs typeface="+mn-cs"/>
        </a:defRPr>
      </a:lvl8pPr>
      <a:lvl9pPr marL="2155500" algn="l" defTabSz="538874" rtl="0" eaLnBrk="1" latinLnBrk="0" hangingPunct="1">
        <a:defRPr sz="106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oup of people looking at a piece of paper&#10;&#10;Description automatically generated">
            <a:extLst>
              <a:ext uri="{FF2B5EF4-FFF2-40B4-BE49-F238E27FC236}">
                <a16:creationId xmlns:a16="http://schemas.microsoft.com/office/drawing/2014/main" id="{04EF1CB1-F6BB-40BD-1282-A8379137FB40}"/>
              </a:ext>
            </a:extLst>
          </p:cNvPr>
          <p:cNvPicPr>
            <a:picLocks noChangeAspect="1"/>
          </p:cNvPicPr>
          <p:nvPr/>
        </p:nvPicPr>
        <p:blipFill rotWithShape="1">
          <a:blip r:embed="rId2">
            <a:extLst>
              <a:ext uri="{28A0092B-C50C-407E-A947-70E740481C1C}">
                <a14:useLocalDpi xmlns:a14="http://schemas.microsoft.com/office/drawing/2010/main" val="0"/>
              </a:ext>
            </a:extLst>
          </a:blip>
          <a:srcRect l="37046" r="9514" b="68"/>
          <a:stretch/>
        </p:blipFill>
        <p:spPr>
          <a:xfrm>
            <a:off x="6760126" y="1412792"/>
            <a:ext cx="3306313" cy="4125065"/>
          </a:xfrm>
          <a:prstGeom prst="rect">
            <a:avLst/>
          </a:prstGeom>
        </p:spPr>
      </p:pic>
      <p:pic>
        <p:nvPicPr>
          <p:cNvPr id="5" name="Picture 4">
            <a:extLst>
              <a:ext uri="{FF2B5EF4-FFF2-40B4-BE49-F238E27FC236}">
                <a16:creationId xmlns:a16="http://schemas.microsoft.com/office/drawing/2014/main" id="{AF3BFE0C-6C3C-A2B5-CD27-EC0649D84E07}"/>
              </a:ext>
            </a:extLst>
          </p:cNvPr>
          <p:cNvPicPr>
            <a:picLocks noChangeAspect="1"/>
          </p:cNvPicPr>
          <p:nvPr/>
        </p:nvPicPr>
        <p:blipFill rotWithShape="1">
          <a:blip r:embed="rId3">
            <a:extLst>
              <a:ext uri="{28A0092B-C50C-407E-A947-70E740481C1C}">
                <a14:useLocalDpi xmlns:a14="http://schemas.microsoft.com/office/drawing/2010/main" val="0"/>
              </a:ext>
            </a:extLst>
          </a:blip>
          <a:srcRect l="10003" r="29990"/>
          <a:stretch/>
        </p:blipFill>
        <p:spPr>
          <a:xfrm>
            <a:off x="3378992" y="1412792"/>
            <a:ext cx="3300416" cy="4125065"/>
          </a:xfrm>
          <a:prstGeom prst="rect">
            <a:avLst/>
          </a:prstGeom>
        </p:spPr>
      </p:pic>
      <p:pic>
        <p:nvPicPr>
          <p:cNvPr id="14" name="Picture 13">
            <a:extLst>
              <a:ext uri="{FF2B5EF4-FFF2-40B4-BE49-F238E27FC236}">
                <a16:creationId xmlns:a16="http://schemas.microsoft.com/office/drawing/2014/main" id="{EBF3F40C-4689-8563-4380-574A0460044E}"/>
              </a:ext>
            </a:extLst>
          </p:cNvPr>
          <p:cNvPicPr>
            <a:picLocks noChangeAspect="1"/>
          </p:cNvPicPr>
          <p:nvPr/>
        </p:nvPicPr>
        <p:blipFill rotWithShape="1">
          <a:blip r:embed="rId4">
            <a:extLst>
              <a:ext uri="{28A0092B-C50C-407E-A947-70E740481C1C}">
                <a14:useLocalDpi xmlns:a14="http://schemas.microsoft.com/office/drawing/2010/main" val="0"/>
              </a:ext>
            </a:extLst>
          </a:blip>
          <a:srcRect l="8013" r="38604"/>
          <a:stretch/>
        </p:blipFill>
        <p:spPr>
          <a:xfrm>
            <a:off x="0" y="1412792"/>
            <a:ext cx="3298274" cy="4125065"/>
          </a:xfrm>
          <a:prstGeom prst="rect">
            <a:avLst/>
          </a:prstGeom>
        </p:spPr>
      </p:pic>
      <p:sp>
        <p:nvSpPr>
          <p:cNvPr id="3" name="Rectangle 2">
            <a:extLst>
              <a:ext uri="{FF2B5EF4-FFF2-40B4-BE49-F238E27FC236}">
                <a16:creationId xmlns:a16="http://schemas.microsoft.com/office/drawing/2014/main" id="{EDBD0DF2-7471-BF21-CEEE-624B225F5557}"/>
              </a:ext>
            </a:extLst>
          </p:cNvPr>
          <p:cNvSpPr>
            <a:spLocks/>
          </p:cNvSpPr>
          <p:nvPr/>
        </p:nvSpPr>
        <p:spPr>
          <a:xfrm>
            <a:off x="0" y="6171808"/>
            <a:ext cx="10058400" cy="16005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48" dirty="0"/>
          </a:p>
        </p:txBody>
      </p:sp>
      <p:pic>
        <p:nvPicPr>
          <p:cNvPr id="9" name="Picture 8" descr="A blue and black logo&#10;&#10;Description automatically generated">
            <a:extLst>
              <a:ext uri="{FF2B5EF4-FFF2-40B4-BE49-F238E27FC236}">
                <a16:creationId xmlns:a16="http://schemas.microsoft.com/office/drawing/2014/main" id="{5B879486-D3C4-749A-DF26-DB2360959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402" y="326504"/>
            <a:ext cx="758775" cy="786665"/>
          </a:xfrm>
          <a:prstGeom prst="rect">
            <a:avLst/>
          </a:prstGeom>
        </p:spPr>
      </p:pic>
      <p:sp>
        <p:nvSpPr>
          <p:cNvPr id="15" name="Rectangle 14">
            <a:extLst>
              <a:ext uri="{FF2B5EF4-FFF2-40B4-BE49-F238E27FC236}">
                <a16:creationId xmlns:a16="http://schemas.microsoft.com/office/drawing/2014/main" id="{980F3776-2CCD-5258-F63A-DA8B28B1311E}"/>
              </a:ext>
            </a:extLst>
          </p:cNvPr>
          <p:cNvSpPr/>
          <p:nvPr/>
        </p:nvSpPr>
        <p:spPr>
          <a:xfrm>
            <a:off x="5297484" y="4922964"/>
            <a:ext cx="3092094" cy="4274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571" b="1" dirty="0"/>
          </a:p>
        </p:txBody>
      </p:sp>
      <p:sp>
        <p:nvSpPr>
          <p:cNvPr id="2" name="Rectangle 1">
            <a:extLst>
              <a:ext uri="{FF2B5EF4-FFF2-40B4-BE49-F238E27FC236}">
                <a16:creationId xmlns:a16="http://schemas.microsoft.com/office/drawing/2014/main" id="{D9A24F12-A890-BEB5-C27D-E0DF6C783D06}"/>
              </a:ext>
            </a:extLst>
          </p:cNvPr>
          <p:cNvSpPr/>
          <p:nvPr/>
        </p:nvSpPr>
        <p:spPr>
          <a:xfrm>
            <a:off x="808268" y="320821"/>
            <a:ext cx="8254134" cy="786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657" b="1" dirty="0">
                <a:solidFill>
                  <a:schemeClr val="tx1"/>
                </a:solidFill>
              </a:rPr>
              <a:t>Build Your Legacy</a:t>
            </a:r>
          </a:p>
        </p:txBody>
      </p:sp>
      <p:sp>
        <p:nvSpPr>
          <p:cNvPr id="10" name="Rectangle 9">
            <a:extLst>
              <a:ext uri="{FF2B5EF4-FFF2-40B4-BE49-F238E27FC236}">
                <a16:creationId xmlns:a16="http://schemas.microsoft.com/office/drawing/2014/main" id="{53121287-DADD-9D6B-B415-5F0F9A2BF129}"/>
              </a:ext>
            </a:extLst>
          </p:cNvPr>
          <p:cNvSpPr/>
          <p:nvPr/>
        </p:nvSpPr>
        <p:spPr>
          <a:xfrm>
            <a:off x="19961" y="5634861"/>
            <a:ext cx="10030958" cy="443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14" b="1" dirty="0">
                <a:solidFill>
                  <a:schemeClr val="bg1">
                    <a:lumMod val="50000"/>
                  </a:schemeClr>
                </a:solidFill>
              </a:rPr>
              <a:t>Travel the US   </a:t>
            </a:r>
            <a:r>
              <a:rPr lang="en-US" sz="1414" b="1" dirty="0">
                <a:solidFill>
                  <a:schemeClr val="bg1">
                    <a:lumMod val="50000"/>
                  </a:schemeClr>
                </a:solidFill>
                <a:latin typeface="Century Gothic" panose="020B0502020202020204" pitchFamily="34" charset="0"/>
              </a:rPr>
              <a:t>●   </a:t>
            </a:r>
            <a:r>
              <a:rPr lang="en-US" sz="1414" b="1" dirty="0">
                <a:solidFill>
                  <a:schemeClr val="bg1">
                    <a:lumMod val="50000"/>
                  </a:schemeClr>
                </a:solidFill>
              </a:rPr>
              <a:t>Defined Career Path   </a:t>
            </a:r>
            <a:r>
              <a:rPr lang="en-US" sz="1414" b="1" dirty="0">
                <a:solidFill>
                  <a:schemeClr val="bg1">
                    <a:lumMod val="50000"/>
                  </a:schemeClr>
                </a:solidFill>
                <a:latin typeface="Century Gothic" panose="020B0502020202020204" pitchFamily="34" charset="0"/>
              </a:rPr>
              <a:t>●   </a:t>
            </a:r>
            <a:r>
              <a:rPr lang="en-US" sz="1414" b="1" dirty="0">
                <a:solidFill>
                  <a:schemeClr val="bg1">
                    <a:lumMod val="50000"/>
                  </a:schemeClr>
                </a:solidFill>
              </a:rPr>
              <a:t>Competitive Pay and Benefits   </a:t>
            </a:r>
            <a:r>
              <a:rPr lang="en-US" sz="1414" b="1" dirty="0">
                <a:solidFill>
                  <a:schemeClr val="bg1">
                    <a:lumMod val="50000"/>
                  </a:schemeClr>
                </a:solidFill>
                <a:latin typeface="Century Gothic" panose="020B0502020202020204" pitchFamily="34" charset="0"/>
              </a:rPr>
              <a:t>●   </a:t>
            </a:r>
            <a:r>
              <a:rPr lang="en-US" sz="1414" b="1" dirty="0">
                <a:solidFill>
                  <a:schemeClr val="bg1">
                    <a:lumMod val="50000"/>
                  </a:schemeClr>
                </a:solidFill>
              </a:rPr>
              <a:t>Inclusive   </a:t>
            </a:r>
            <a:r>
              <a:rPr lang="en-US" sz="1414" b="1" dirty="0">
                <a:solidFill>
                  <a:schemeClr val="bg1">
                    <a:lumMod val="50000"/>
                  </a:schemeClr>
                </a:solidFill>
                <a:latin typeface="Century Gothic" panose="020B0502020202020204" pitchFamily="34" charset="0"/>
              </a:rPr>
              <a:t>●   </a:t>
            </a:r>
            <a:r>
              <a:rPr lang="en-US" sz="1414" b="1" dirty="0">
                <a:solidFill>
                  <a:schemeClr val="bg1">
                    <a:lumMod val="50000"/>
                  </a:schemeClr>
                </a:solidFill>
              </a:rPr>
              <a:t>Family Culture</a:t>
            </a:r>
          </a:p>
        </p:txBody>
      </p:sp>
      <p:grpSp>
        <p:nvGrpSpPr>
          <p:cNvPr id="6" name="Group 5">
            <a:extLst>
              <a:ext uri="{FF2B5EF4-FFF2-40B4-BE49-F238E27FC236}">
                <a16:creationId xmlns:a16="http://schemas.microsoft.com/office/drawing/2014/main" id="{19D15C60-8CEA-9BF8-2F09-BD102A66B70F}"/>
              </a:ext>
            </a:extLst>
          </p:cNvPr>
          <p:cNvGrpSpPr/>
          <p:nvPr/>
        </p:nvGrpSpPr>
        <p:grpSpPr>
          <a:xfrm>
            <a:off x="1827403" y="6551877"/>
            <a:ext cx="6403593" cy="786665"/>
            <a:chOff x="1915222" y="6575930"/>
            <a:chExt cx="6403593" cy="786665"/>
          </a:xfrm>
        </p:grpSpPr>
        <p:sp>
          <p:nvSpPr>
            <p:cNvPr id="13" name="Rectangle 12">
              <a:extLst>
                <a:ext uri="{FF2B5EF4-FFF2-40B4-BE49-F238E27FC236}">
                  <a16:creationId xmlns:a16="http://schemas.microsoft.com/office/drawing/2014/main" id="{EA6C4E2B-0B41-5950-AE0E-F3FFC89EA706}"/>
                </a:ext>
              </a:extLst>
            </p:cNvPr>
            <p:cNvSpPr/>
            <p:nvPr/>
          </p:nvSpPr>
          <p:spPr>
            <a:xfrm>
              <a:off x="2728554" y="6575930"/>
              <a:ext cx="5590261" cy="786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71" b="1" dirty="0"/>
                <a:t>Scan to view </a:t>
              </a:r>
              <a:r>
                <a:rPr lang="en-US" sz="1571" b="1"/>
                <a:t>current opportunities at </a:t>
              </a:r>
              <a:r>
                <a:rPr lang="en-US" sz="1571" b="1" dirty="0"/>
                <a:t>Holder!</a:t>
              </a:r>
            </a:p>
          </p:txBody>
        </p:sp>
        <p:pic>
          <p:nvPicPr>
            <p:cNvPr id="4" name="object 31">
              <a:extLst>
                <a:ext uri="{FF2B5EF4-FFF2-40B4-BE49-F238E27FC236}">
                  <a16:creationId xmlns:a16="http://schemas.microsoft.com/office/drawing/2014/main" id="{061923E6-9EA9-AFA8-3E9D-3A82C2C91B42}"/>
                </a:ext>
              </a:extLst>
            </p:cNvPr>
            <p:cNvPicPr/>
            <p:nvPr/>
          </p:nvPicPr>
          <p:blipFill>
            <a:blip r:embed="rId6">
              <a:extLst>
                <a:ext uri="{28A0092B-C50C-407E-A947-70E740481C1C}">
                  <a14:useLocalDpi xmlns:a14="http://schemas.microsoft.com/office/drawing/2010/main" val="0"/>
                </a:ext>
              </a:extLst>
            </a:blip>
            <a:srcRect/>
            <a:stretch/>
          </p:blipFill>
          <p:spPr>
            <a:xfrm>
              <a:off x="1915222" y="6633259"/>
              <a:ext cx="672006" cy="672006"/>
            </a:xfrm>
            <a:prstGeom prst="rect">
              <a:avLst/>
            </a:prstGeom>
          </p:spPr>
        </p:pic>
      </p:grpSp>
    </p:spTree>
    <p:extLst>
      <p:ext uri="{BB962C8B-B14F-4D97-AF65-F5344CB8AC3E}">
        <p14:creationId xmlns:p14="http://schemas.microsoft.com/office/powerpoint/2010/main" val="57220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E98AD16-CDE9-5765-A0DC-6DB42A347718}"/>
              </a:ext>
            </a:extLst>
          </p:cNvPr>
          <p:cNvPicPr>
            <a:picLocks noChangeAspect="1"/>
          </p:cNvPicPr>
          <p:nvPr/>
        </p:nvPicPr>
        <p:blipFill rotWithShape="1">
          <a:blip r:embed="rId2">
            <a:extLst>
              <a:ext uri="{28A0092B-C50C-407E-A947-70E740481C1C}">
                <a14:useLocalDpi xmlns:a14="http://schemas.microsoft.com/office/drawing/2010/main" val="0"/>
              </a:ext>
            </a:extLst>
          </a:blip>
          <a:srcRect l="1" t="-47" r="29748" b="25073"/>
          <a:stretch/>
        </p:blipFill>
        <p:spPr>
          <a:xfrm>
            <a:off x="7595829" y="5726344"/>
            <a:ext cx="2248715" cy="1600196"/>
          </a:xfrm>
          <a:prstGeom prst="rect">
            <a:avLst/>
          </a:prstGeom>
        </p:spPr>
      </p:pic>
      <p:pic>
        <p:nvPicPr>
          <p:cNvPr id="4" name="Picture 3" descr="A glass building with a tower in the background&#10;&#10;Description automatically generated">
            <a:extLst>
              <a:ext uri="{FF2B5EF4-FFF2-40B4-BE49-F238E27FC236}">
                <a16:creationId xmlns:a16="http://schemas.microsoft.com/office/drawing/2014/main" id="{E8EE0F68-80EA-C392-F8C2-B09945246C6D}"/>
              </a:ext>
            </a:extLst>
          </p:cNvPr>
          <p:cNvPicPr>
            <a:picLocks noChangeAspect="1"/>
          </p:cNvPicPr>
          <p:nvPr/>
        </p:nvPicPr>
        <p:blipFill rotWithShape="1">
          <a:blip r:embed="rId3">
            <a:extLst>
              <a:ext uri="{28A0092B-C50C-407E-A947-70E740481C1C}">
                <a14:useLocalDpi xmlns:a14="http://schemas.microsoft.com/office/drawing/2010/main" val="0"/>
              </a:ext>
            </a:extLst>
          </a:blip>
          <a:srcRect l="45" r="19496" b="331"/>
          <a:stretch/>
        </p:blipFill>
        <p:spPr>
          <a:xfrm>
            <a:off x="5242689" y="651661"/>
            <a:ext cx="2248716" cy="1600200"/>
          </a:xfrm>
          <a:prstGeom prst="rect">
            <a:avLst/>
          </a:prstGeom>
        </p:spPr>
      </p:pic>
      <p:sp>
        <p:nvSpPr>
          <p:cNvPr id="14" name="Rectangle 13">
            <a:extLst>
              <a:ext uri="{FF2B5EF4-FFF2-40B4-BE49-F238E27FC236}">
                <a16:creationId xmlns:a16="http://schemas.microsoft.com/office/drawing/2014/main" id="{8D8E9230-FEB4-00EC-345D-7448B6D33336}"/>
              </a:ext>
            </a:extLst>
          </p:cNvPr>
          <p:cNvSpPr/>
          <p:nvPr/>
        </p:nvSpPr>
        <p:spPr>
          <a:xfrm>
            <a:off x="321463" y="228150"/>
            <a:ext cx="4657853" cy="24966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1257"/>
              </a:spcAft>
            </a:pPr>
            <a:r>
              <a:rPr lang="en-US" sz="1414" b="1" dirty="0">
                <a:solidFill>
                  <a:schemeClr val="tx1"/>
                </a:solidFill>
              </a:rPr>
              <a:t>About</a:t>
            </a:r>
            <a:r>
              <a:rPr lang="en-US" sz="1257" b="1" dirty="0">
                <a:solidFill>
                  <a:schemeClr val="tx1"/>
                </a:solidFill>
              </a:rPr>
              <a:t> </a:t>
            </a:r>
            <a:r>
              <a:rPr lang="en-US" sz="1414" b="1" dirty="0">
                <a:solidFill>
                  <a:schemeClr val="tx1"/>
                </a:solidFill>
              </a:rPr>
              <a:t>Us</a:t>
            </a:r>
            <a:endParaRPr lang="en-US" sz="1257" b="1" dirty="0">
              <a:solidFill>
                <a:schemeClr val="tx1"/>
              </a:solidFill>
            </a:endParaRPr>
          </a:p>
          <a:p>
            <a:pPr>
              <a:lnSpc>
                <a:spcPct val="120000"/>
              </a:lnSpc>
              <a:spcAft>
                <a:spcPts val="3100"/>
              </a:spcAft>
            </a:pPr>
            <a:r>
              <a:rPr lang="en-US" sz="1100" dirty="0">
                <a:solidFill>
                  <a:schemeClr val="bg1">
                    <a:lumMod val="50000"/>
                  </a:schemeClr>
                </a:solidFill>
              </a:rPr>
              <a:t>Since 1960, we’ve built a reputation for excellence. Our most valuable resources are our people who carry forth our traditions, values, and long-standing reputation for performance. We give our people opportunities to grow, to develop, to lead. To fail, and to learn from our failure. To win, and to take pride in our collective success. We build exceptional careers and a shared legacy.</a:t>
            </a:r>
          </a:p>
          <a:p>
            <a:pPr>
              <a:spcAft>
                <a:spcPts val="3771"/>
              </a:spcAft>
            </a:pPr>
            <a:r>
              <a:rPr lang="en-US" sz="1414" b="1" dirty="0">
                <a:solidFill>
                  <a:schemeClr val="tx1"/>
                </a:solidFill>
              </a:rPr>
              <a:t>Offices</a:t>
            </a:r>
          </a:p>
          <a:p>
            <a:endParaRPr lang="en-US" sz="943" dirty="0">
              <a:solidFill>
                <a:schemeClr val="bg2">
                  <a:lumMod val="25000"/>
                </a:schemeClr>
              </a:solidFill>
            </a:endParaRPr>
          </a:p>
        </p:txBody>
      </p:sp>
      <p:graphicFrame>
        <p:nvGraphicFramePr>
          <p:cNvPr id="23" name="Table 22">
            <a:extLst>
              <a:ext uri="{FF2B5EF4-FFF2-40B4-BE49-F238E27FC236}">
                <a16:creationId xmlns:a16="http://schemas.microsoft.com/office/drawing/2014/main" id="{130C0128-479D-FE44-B1EF-A363495832E8}"/>
              </a:ext>
            </a:extLst>
          </p:cNvPr>
          <p:cNvGraphicFramePr>
            <a:graphicFrameLocks noGrp="1"/>
          </p:cNvGraphicFramePr>
          <p:nvPr>
            <p:extLst>
              <p:ext uri="{D42A27DB-BD31-4B8C-83A1-F6EECF244321}">
                <p14:modId xmlns:p14="http://schemas.microsoft.com/office/powerpoint/2010/main" val="2546658274"/>
              </p:ext>
            </p:extLst>
          </p:nvPr>
        </p:nvGraphicFramePr>
        <p:xfrm>
          <a:off x="282963" y="5988596"/>
          <a:ext cx="4331838" cy="1280160"/>
        </p:xfrm>
        <a:graphic>
          <a:graphicData uri="http://schemas.openxmlformats.org/drawingml/2006/table">
            <a:tbl>
              <a:tblPr firstRow="1" bandRow="1">
                <a:tableStyleId>{5C22544A-7EE6-4342-B048-85BDC9FD1C3A}</a:tableStyleId>
              </a:tblPr>
              <a:tblGrid>
                <a:gridCol w="2226361">
                  <a:extLst>
                    <a:ext uri="{9D8B030D-6E8A-4147-A177-3AD203B41FA5}">
                      <a16:colId xmlns:a16="http://schemas.microsoft.com/office/drawing/2014/main" val="2433125225"/>
                    </a:ext>
                  </a:extLst>
                </a:gridCol>
                <a:gridCol w="2105477">
                  <a:extLst>
                    <a:ext uri="{9D8B030D-6E8A-4147-A177-3AD203B41FA5}">
                      <a16:colId xmlns:a16="http://schemas.microsoft.com/office/drawing/2014/main" val="3276209545"/>
                    </a:ext>
                  </a:extLst>
                </a:gridCol>
              </a:tblGrid>
              <a:tr h="1280160">
                <a:tc>
                  <a:txBody>
                    <a:bodyPr/>
                    <a:lstStyle/>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Project Management</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Field Supervision</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Sustainable Services</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Preconstruction</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Scheduling</a:t>
                      </a:r>
                    </a:p>
                  </a:txBody>
                  <a:tcPr marL="143691" marR="143691" marT="71846" marB="71846">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MEP | Building Technology</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Virtual Design &amp; Construction</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Planning &amp; Design Support</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Safety &amp; Risk Management</a:t>
                      </a:r>
                    </a:p>
                    <a:p>
                      <a:pPr marL="0" marR="0" lvl="0" indent="0" algn="l" defTabSz="526694" rtl="0" eaLnBrk="1" fontAlgn="auto" latinLnBrk="0" hangingPunct="1">
                        <a:lnSpc>
                          <a:spcPct val="100000"/>
                        </a:lnSpc>
                        <a:spcBef>
                          <a:spcPts val="0"/>
                        </a:spcBef>
                        <a:spcAft>
                          <a:spcPts val="80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Quality</a:t>
                      </a:r>
                    </a:p>
                  </a:txBody>
                  <a:tcPr marL="143691" marR="143691" marT="71846" marB="71846">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555640"/>
                  </a:ext>
                </a:extLst>
              </a:tr>
            </a:tbl>
          </a:graphicData>
        </a:graphic>
      </p:graphicFrame>
      <p:sp>
        <p:nvSpPr>
          <p:cNvPr id="25" name="Rectangle 24">
            <a:extLst>
              <a:ext uri="{FF2B5EF4-FFF2-40B4-BE49-F238E27FC236}">
                <a16:creationId xmlns:a16="http://schemas.microsoft.com/office/drawing/2014/main" id="{06F9CFAF-F706-E700-FA69-176C5FC3934F}"/>
              </a:ext>
            </a:extLst>
          </p:cNvPr>
          <p:cNvSpPr/>
          <p:nvPr/>
        </p:nvSpPr>
        <p:spPr>
          <a:xfrm>
            <a:off x="0" y="7370037"/>
            <a:ext cx="10058400" cy="339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43" b="1" dirty="0">
                <a:solidFill>
                  <a:schemeClr val="bg1">
                    <a:lumMod val="50000"/>
                  </a:schemeClr>
                </a:solidFill>
              </a:rPr>
              <a:t>Atlanta  |  Charlotte  |  Columbus  |  Dallas  |  Denver  |  Phoenix  |  San Jose  |  Washington DC</a:t>
            </a:r>
          </a:p>
        </p:txBody>
      </p:sp>
      <p:sp>
        <p:nvSpPr>
          <p:cNvPr id="3" name="TextBox 2">
            <a:extLst>
              <a:ext uri="{FF2B5EF4-FFF2-40B4-BE49-F238E27FC236}">
                <a16:creationId xmlns:a16="http://schemas.microsoft.com/office/drawing/2014/main" id="{AD92A107-CEB7-D013-1B7D-B6B1AFDECBFC}"/>
              </a:ext>
            </a:extLst>
          </p:cNvPr>
          <p:cNvSpPr txBox="1"/>
          <p:nvPr/>
        </p:nvSpPr>
        <p:spPr>
          <a:xfrm>
            <a:off x="5243936" y="228149"/>
            <a:ext cx="1093887" cy="309315"/>
          </a:xfrm>
          <a:prstGeom prst="rect">
            <a:avLst/>
          </a:prstGeom>
          <a:noFill/>
        </p:spPr>
        <p:txBody>
          <a:bodyPr wrap="square">
            <a:spAutoFit/>
          </a:bodyPr>
          <a:lstStyle/>
          <a:p>
            <a:pPr>
              <a:spcAft>
                <a:spcPts val="1257"/>
              </a:spcAft>
            </a:pPr>
            <a:r>
              <a:rPr lang="en-US" sz="1410" b="1" dirty="0">
                <a:solidFill>
                  <a:schemeClr val="tx1"/>
                </a:solidFill>
              </a:rPr>
              <a:t>Markets</a:t>
            </a:r>
            <a:endParaRPr lang="en-US" sz="1410" dirty="0">
              <a:solidFill>
                <a:schemeClr val="bg2">
                  <a:lumMod val="25000"/>
                </a:schemeClr>
              </a:solidFill>
            </a:endParaRPr>
          </a:p>
        </p:txBody>
      </p:sp>
      <p:pic>
        <p:nvPicPr>
          <p:cNvPr id="5" name="Picture 4">
            <a:extLst>
              <a:ext uri="{FF2B5EF4-FFF2-40B4-BE49-F238E27FC236}">
                <a16:creationId xmlns:a16="http://schemas.microsoft.com/office/drawing/2014/main" id="{CD95A0BD-7B37-854E-37FD-88BD434D2E69}"/>
              </a:ext>
            </a:extLst>
          </p:cNvPr>
          <p:cNvPicPr>
            <a:picLocks noChangeAspect="1"/>
          </p:cNvPicPr>
          <p:nvPr/>
        </p:nvPicPr>
        <p:blipFill rotWithShape="1">
          <a:blip r:embed="rId4">
            <a:extLst>
              <a:ext uri="{28A0092B-C50C-407E-A947-70E740481C1C}">
                <a14:useLocalDpi xmlns:a14="http://schemas.microsoft.com/office/drawing/2010/main" val="0"/>
              </a:ext>
            </a:extLst>
          </a:blip>
          <a:srcRect l="3953" t="14824" r="10291" b="8189"/>
          <a:stretch/>
        </p:blipFill>
        <p:spPr>
          <a:xfrm>
            <a:off x="5242689" y="2343224"/>
            <a:ext cx="2248715" cy="1600199"/>
          </a:xfrm>
          <a:prstGeom prst="rect">
            <a:avLst/>
          </a:prstGeom>
        </p:spPr>
      </p:pic>
      <p:pic>
        <p:nvPicPr>
          <p:cNvPr id="6" name="Picture 5">
            <a:extLst>
              <a:ext uri="{FF2B5EF4-FFF2-40B4-BE49-F238E27FC236}">
                <a16:creationId xmlns:a16="http://schemas.microsoft.com/office/drawing/2014/main" id="{2D65A265-8BAD-B25C-34B5-34B09D71888A}"/>
              </a:ext>
            </a:extLst>
          </p:cNvPr>
          <p:cNvPicPr>
            <a:picLocks noChangeAspect="1"/>
          </p:cNvPicPr>
          <p:nvPr/>
        </p:nvPicPr>
        <p:blipFill rotWithShape="1">
          <a:blip r:embed="rId5">
            <a:extLst>
              <a:ext uri="{28A0092B-C50C-407E-A947-70E740481C1C}">
                <a14:useLocalDpi xmlns:a14="http://schemas.microsoft.com/office/drawing/2010/main" val="0"/>
              </a:ext>
            </a:extLst>
          </a:blip>
          <a:srcRect l="12544" r="30561"/>
          <a:stretch/>
        </p:blipFill>
        <p:spPr>
          <a:xfrm>
            <a:off x="5242689" y="4034784"/>
            <a:ext cx="2249963" cy="1600196"/>
          </a:xfrm>
          <a:prstGeom prst="rect">
            <a:avLst/>
          </a:prstGeom>
        </p:spPr>
      </p:pic>
      <p:sp>
        <p:nvSpPr>
          <p:cNvPr id="7" name="TextBox 6">
            <a:extLst>
              <a:ext uri="{FF2B5EF4-FFF2-40B4-BE49-F238E27FC236}">
                <a16:creationId xmlns:a16="http://schemas.microsoft.com/office/drawing/2014/main" id="{FB09468F-317D-3FAD-9C15-1B4CBEA0E8B2}"/>
              </a:ext>
            </a:extLst>
          </p:cNvPr>
          <p:cNvSpPr txBox="1"/>
          <p:nvPr/>
        </p:nvSpPr>
        <p:spPr>
          <a:xfrm>
            <a:off x="5244615" y="664131"/>
            <a:ext cx="1661661" cy="253916"/>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Aviation &amp; Transportation</a:t>
            </a:r>
          </a:p>
        </p:txBody>
      </p:sp>
      <p:pic>
        <p:nvPicPr>
          <p:cNvPr id="8" name="Picture 7">
            <a:extLst>
              <a:ext uri="{FF2B5EF4-FFF2-40B4-BE49-F238E27FC236}">
                <a16:creationId xmlns:a16="http://schemas.microsoft.com/office/drawing/2014/main" id="{A1BBF5F0-9926-398A-50D8-F8DA3BBD5368}"/>
              </a:ext>
            </a:extLst>
          </p:cNvPr>
          <p:cNvPicPr>
            <a:picLocks noChangeAspect="1"/>
          </p:cNvPicPr>
          <p:nvPr/>
        </p:nvPicPr>
        <p:blipFill rotWithShape="1">
          <a:blip r:embed="rId6">
            <a:extLst>
              <a:ext uri="{28A0092B-C50C-407E-A947-70E740481C1C}">
                <a14:useLocalDpi xmlns:a14="http://schemas.microsoft.com/office/drawing/2010/main" val="0"/>
              </a:ext>
            </a:extLst>
          </a:blip>
          <a:srcRect l="6373" t="8167" r="7823" b="274"/>
          <a:stretch/>
        </p:blipFill>
        <p:spPr>
          <a:xfrm>
            <a:off x="5242689" y="5726344"/>
            <a:ext cx="2249963" cy="1600196"/>
          </a:xfrm>
          <a:prstGeom prst="rect">
            <a:avLst/>
          </a:prstGeom>
        </p:spPr>
      </p:pic>
      <p:pic>
        <p:nvPicPr>
          <p:cNvPr id="9" name="Picture 8">
            <a:extLst>
              <a:ext uri="{FF2B5EF4-FFF2-40B4-BE49-F238E27FC236}">
                <a16:creationId xmlns:a16="http://schemas.microsoft.com/office/drawing/2014/main" id="{D16C7194-EC76-0733-D73D-8993E46B7FD6}"/>
              </a:ext>
            </a:extLst>
          </p:cNvPr>
          <p:cNvPicPr>
            <a:picLocks noChangeAspect="1"/>
          </p:cNvPicPr>
          <p:nvPr/>
        </p:nvPicPr>
        <p:blipFill rotWithShape="1">
          <a:blip r:embed="rId7">
            <a:extLst>
              <a:ext uri="{28A0092B-C50C-407E-A947-70E740481C1C}">
                <a14:useLocalDpi xmlns:a14="http://schemas.microsoft.com/office/drawing/2010/main" val="0"/>
              </a:ext>
            </a:extLst>
          </a:blip>
          <a:srcRect t="18640" r="2284" b="2850"/>
          <a:stretch/>
        </p:blipFill>
        <p:spPr>
          <a:xfrm>
            <a:off x="7595829" y="651663"/>
            <a:ext cx="2249964" cy="1600198"/>
          </a:xfrm>
          <a:prstGeom prst="rect">
            <a:avLst/>
          </a:prstGeom>
        </p:spPr>
      </p:pic>
      <p:pic>
        <p:nvPicPr>
          <p:cNvPr id="10" name="Picture 9">
            <a:extLst>
              <a:ext uri="{FF2B5EF4-FFF2-40B4-BE49-F238E27FC236}">
                <a16:creationId xmlns:a16="http://schemas.microsoft.com/office/drawing/2014/main" id="{C902814A-14CE-A11F-9F73-88B4E4A5FA20}"/>
              </a:ext>
            </a:extLst>
          </p:cNvPr>
          <p:cNvPicPr>
            <a:picLocks noChangeAspect="1"/>
          </p:cNvPicPr>
          <p:nvPr/>
        </p:nvPicPr>
        <p:blipFill rotWithShape="1">
          <a:blip r:embed="rId8">
            <a:extLst>
              <a:ext uri="{28A0092B-C50C-407E-A947-70E740481C1C}">
                <a14:useLocalDpi xmlns:a14="http://schemas.microsoft.com/office/drawing/2010/main" val="0"/>
              </a:ext>
            </a:extLst>
          </a:blip>
          <a:srcRect t="12705" r="20446" b="12705"/>
          <a:stretch/>
        </p:blipFill>
        <p:spPr>
          <a:xfrm>
            <a:off x="7595829" y="2343224"/>
            <a:ext cx="2248715" cy="1600197"/>
          </a:xfrm>
          <a:prstGeom prst="rect">
            <a:avLst/>
          </a:prstGeom>
        </p:spPr>
      </p:pic>
      <p:pic>
        <p:nvPicPr>
          <p:cNvPr id="11" name="Picture 10">
            <a:extLst>
              <a:ext uri="{FF2B5EF4-FFF2-40B4-BE49-F238E27FC236}">
                <a16:creationId xmlns:a16="http://schemas.microsoft.com/office/drawing/2014/main" id="{A9AC4C86-3428-C512-77EE-B9BEB230B313}"/>
              </a:ext>
            </a:extLst>
          </p:cNvPr>
          <p:cNvPicPr>
            <a:picLocks noChangeAspect="1"/>
          </p:cNvPicPr>
          <p:nvPr/>
        </p:nvPicPr>
        <p:blipFill rotWithShape="1">
          <a:blip r:embed="rId9">
            <a:extLst>
              <a:ext uri="{28A0092B-C50C-407E-A947-70E740481C1C}">
                <a14:useLocalDpi xmlns:a14="http://schemas.microsoft.com/office/drawing/2010/main" val="0"/>
              </a:ext>
            </a:extLst>
          </a:blip>
          <a:srcRect t="8192" r="14244" b="307"/>
          <a:stretch/>
        </p:blipFill>
        <p:spPr>
          <a:xfrm>
            <a:off x="7595829" y="4034784"/>
            <a:ext cx="2248715" cy="1600197"/>
          </a:xfrm>
          <a:prstGeom prst="rect">
            <a:avLst/>
          </a:prstGeom>
        </p:spPr>
      </p:pic>
      <p:sp>
        <p:nvSpPr>
          <p:cNvPr id="13" name="TextBox 12">
            <a:extLst>
              <a:ext uri="{FF2B5EF4-FFF2-40B4-BE49-F238E27FC236}">
                <a16:creationId xmlns:a16="http://schemas.microsoft.com/office/drawing/2014/main" id="{57943EFD-5EE0-8229-29A5-7CBF5149599E}"/>
              </a:ext>
            </a:extLst>
          </p:cNvPr>
          <p:cNvSpPr txBox="1"/>
          <p:nvPr/>
        </p:nvSpPr>
        <p:spPr>
          <a:xfrm>
            <a:off x="7604212" y="663725"/>
            <a:ext cx="1795036" cy="253916"/>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Corporate &amp; Commercial</a:t>
            </a:r>
          </a:p>
        </p:txBody>
      </p:sp>
      <p:sp>
        <p:nvSpPr>
          <p:cNvPr id="15" name="TextBox 14">
            <a:extLst>
              <a:ext uri="{FF2B5EF4-FFF2-40B4-BE49-F238E27FC236}">
                <a16:creationId xmlns:a16="http://schemas.microsoft.com/office/drawing/2014/main" id="{22406D87-B2EE-C47D-DA67-30B8B59F28CB}"/>
              </a:ext>
            </a:extLst>
          </p:cNvPr>
          <p:cNvSpPr txBox="1"/>
          <p:nvPr/>
        </p:nvSpPr>
        <p:spPr>
          <a:xfrm>
            <a:off x="5254318" y="2353646"/>
            <a:ext cx="1651957" cy="253916"/>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Cultural &amp; Performing Arts</a:t>
            </a:r>
          </a:p>
        </p:txBody>
      </p:sp>
      <p:sp>
        <p:nvSpPr>
          <p:cNvPr id="16" name="TextBox 15">
            <a:extLst>
              <a:ext uri="{FF2B5EF4-FFF2-40B4-BE49-F238E27FC236}">
                <a16:creationId xmlns:a16="http://schemas.microsoft.com/office/drawing/2014/main" id="{2F9FD9E9-7FD5-7F4F-C470-A9895FC7957A}"/>
              </a:ext>
            </a:extLst>
          </p:cNvPr>
          <p:cNvSpPr txBox="1"/>
          <p:nvPr/>
        </p:nvSpPr>
        <p:spPr>
          <a:xfrm>
            <a:off x="7604212" y="2353646"/>
            <a:ext cx="1131742" cy="261610"/>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Data &amp; Telecom</a:t>
            </a:r>
          </a:p>
        </p:txBody>
      </p:sp>
      <p:sp>
        <p:nvSpPr>
          <p:cNvPr id="17" name="TextBox 16">
            <a:extLst>
              <a:ext uri="{FF2B5EF4-FFF2-40B4-BE49-F238E27FC236}">
                <a16:creationId xmlns:a16="http://schemas.microsoft.com/office/drawing/2014/main" id="{00E55636-DAFA-B6E4-7712-A3BDB46D85D9}"/>
              </a:ext>
            </a:extLst>
          </p:cNvPr>
          <p:cNvSpPr txBox="1"/>
          <p:nvPr/>
        </p:nvSpPr>
        <p:spPr>
          <a:xfrm>
            <a:off x="5254324" y="4039664"/>
            <a:ext cx="1268562" cy="261610"/>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Higher Education</a:t>
            </a:r>
          </a:p>
        </p:txBody>
      </p:sp>
      <p:sp>
        <p:nvSpPr>
          <p:cNvPr id="18" name="TextBox 17">
            <a:extLst>
              <a:ext uri="{FF2B5EF4-FFF2-40B4-BE49-F238E27FC236}">
                <a16:creationId xmlns:a16="http://schemas.microsoft.com/office/drawing/2014/main" id="{7B6E8E50-3F07-A09E-EFF0-FFBA56B0D846}"/>
              </a:ext>
            </a:extLst>
          </p:cNvPr>
          <p:cNvSpPr txBox="1"/>
          <p:nvPr/>
        </p:nvSpPr>
        <p:spPr>
          <a:xfrm>
            <a:off x="7604212" y="4039664"/>
            <a:ext cx="1795036" cy="253916"/>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Interiors &amp; Adaptive Reuse</a:t>
            </a:r>
          </a:p>
        </p:txBody>
      </p:sp>
      <p:sp>
        <p:nvSpPr>
          <p:cNvPr id="19" name="TextBox 18">
            <a:extLst>
              <a:ext uri="{FF2B5EF4-FFF2-40B4-BE49-F238E27FC236}">
                <a16:creationId xmlns:a16="http://schemas.microsoft.com/office/drawing/2014/main" id="{356BC2B2-31A5-C4C7-246F-31861E42D086}"/>
              </a:ext>
            </a:extLst>
          </p:cNvPr>
          <p:cNvSpPr txBox="1"/>
          <p:nvPr/>
        </p:nvSpPr>
        <p:spPr>
          <a:xfrm>
            <a:off x="5254319" y="5736186"/>
            <a:ext cx="2136404" cy="253916"/>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Public Assembly &amp; Hospitality</a:t>
            </a:r>
          </a:p>
        </p:txBody>
      </p:sp>
      <p:sp>
        <p:nvSpPr>
          <p:cNvPr id="20" name="TextBox 19">
            <a:extLst>
              <a:ext uri="{FF2B5EF4-FFF2-40B4-BE49-F238E27FC236}">
                <a16:creationId xmlns:a16="http://schemas.microsoft.com/office/drawing/2014/main" id="{CE351260-F47D-90D0-19B5-2B63CB01F1F4}"/>
              </a:ext>
            </a:extLst>
          </p:cNvPr>
          <p:cNvSpPr txBox="1"/>
          <p:nvPr/>
        </p:nvSpPr>
        <p:spPr>
          <a:xfrm>
            <a:off x="7604211" y="5736186"/>
            <a:ext cx="1767405" cy="253916"/>
          </a:xfrm>
          <a:prstGeom prst="rect">
            <a:avLst/>
          </a:prstGeom>
          <a:noFill/>
        </p:spPr>
        <p:txBody>
          <a:bodyPr wrap="square" rtlCol="0">
            <a:spAutoFit/>
          </a:bodyPr>
          <a:lstStyle/>
          <a:p>
            <a:r>
              <a:rPr lang="en-US" sz="1050" b="1" dirty="0">
                <a:solidFill>
                  <a:schemeClr val="bg1"/>
                </a:solidFill>
                <a:latin typeface="Tw Cen MT" panose="020B0602020104020603" pitchFamily="34" charset="0"/>
              </a:rPr>
              <a:t>Science &amp; Technology</a:t>
            </a:r>
          </a:p>
        </p:txBody>
      </p:sp>
      <p:pic>
        <p:nvPicPr>
          <p:cNvPr id="22" name="Picture 21">
            <a:extLst>
              <a:ext uri="{FF2B5EF4-FFF2-40B4-BE49-F238E27FC236}">
                <a16:creationId xmlns:a16="http://schemas.microsoft.com/office/drawing/2014/main" id="{63071F7F-6F12-3A5A-8805-707CDF2BC7A9}"/>
              </a:ext>
            </a:extLst>
          </p:cNvPr>
          <p:cNvPicPr>
            <a:picLocks noChangeAspect="1"/>
          </p:cNvPicPr>
          <p:nvPr/>
        </p:nvPicPr>
        <p:blipFill>
          <a:blip r:embed="rId10"/>
          <a:stretch>
            <a:fillRect/>
          </a:stretch>
        </p:blipFill>
        <p:spPr>
          <a:xfrm>
            <a:off x="683401" y="2615196"/>
            <a:ext cx="3933976" cy="2361944"/>
          </a:xfrm>
          <a:prstGeom prst="rect">
            <a:avLst/>
          </a:prstGeom>
        </p:spPr>
      </p:pic>
      <p:sp>
        <p:nvSpPr>
          <p:cNvPr id="38" name="TextBox 37">
            <a:extLst>
              <a:ext uri="{FF2B5EF4-FFF2-40B4-BE49-F238E27FC236}">
                <a16:creationId xmlns:a16="http://schemas.microsoft.com/office/drawing/2014/main" id="{9A32CE8A-ECA3-F840-526F-E67C0F38555D}"/>
              </a:ext>
            </a:extLst>
          </p:cNvPr>
          <p:cNvSpPr txBox="1"/>
          <p:nvPr/>
        </p:nvSpPr>
        <p:spPr>
          <a:xfrm>
            <a:off x="325763" y="5106941"/>
            <a:ext cx="4657852" cy="863441"/>
          </a:xfrm>
          <a:prstGeom prst="rect">
            <a:avLst/>
          </a:prstGeom>
          <a:noFill/>
        </p:spPr>
        <p:txBody>
          <a:bodyPr wrap="square">
            <a:spAutoFit/>
          </a:bodyPr>
          <a:lstStyle/>
          <a:p>
            <a:pPr marL="0" marR="0" lvl="0" indent="0" algn="l" defTabSz="855527" rtl="0" eaLnBrk="1" fontAlgn="auto" latinLnBrk="0" hangingPunct="1">
              <a:lnSpc>
                <a:spcPct val="100000"/>
              </a:lnSpc>
              <a:spcBef>
                <a:spcPts val="0"/>
              </a:spcBef>
              <a:spcAft>
                <a:spcPts val="1257"/>
              </a:spcAft>
              <a:buClrTx/>
              <a:buSzTx/>
              <a:buFontTx/>
              <a:buNone/>
              <a:tabLst/>
              <a:defRPr/>
            </a:pPr>
            <a:r>
              <a:rPr kumimoji="0" lang="en-US" sz="1414" b="1" i="0" u="none" strike="noStrike" kern="1200" cap="none" spc="0" normalizeH="0" baseline="0" noProof="0" dirty="0">
                <a:ln>
                  <a:noFill/>
                </a:ln>
                <a:solidFill>
                  <a:srgbClr val="0266BB"/>
                </a:solidFill>
                <a:effectLst/>
                <a:uLnTx/>
                <a:uFillTx/>
                <a:latin typeface="Century Gothic" panose="020F0302020204030204"/>
                <a:ea typeface="+mn-ea"/>
                <a:cs typeface="+mn-cs"/>
              </a:rPr>
              <a:t>Opportunities</a:t>
            </a:r>
          </a:p>
          <a:p>
            <a:pPr marL="0" marR="0" lvl="0" indent="0" algn="l" defTabSz="855527" rtl="0" eaLnBrk="1" fontAlgn="auto" latinLnBrk="0" hangingPunct="1">
              <a:lnSpc>
                <a:spcPct val="120000"/>
              </a:lnSpc>
              <a:spcBef>
                <a:spcPts val="0"/>
              </a:spcBef>
              <a:spcAft>
                <a:spcPts val="943"/>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Century Gothic" panose="020F0302020204030204"/>
                <a:ea typeface="+mn-ea"/>
                <a:cs typeface="+mn-cs"/>
              </a:rPr>
              <a:t>Holder offers numerous departments and job functions with clear paths to advancement in the following areas:</a:t>
            </a:r>
          </a:p>
        </p:txBody>
      </p:sp>
    </p:spTree>
    <p:extLst>
      <p:ext uri="{BB962C8B-B14F-4D97-AF65-F5344CB8AC3E}">
        <p14:creationId xmlns:p14="http://schemas.microsoft.com/office/powerpoint/2010/main" val="1375018934"/>
      </p:ext>
    </p:extLst>
  </p:cSld>
  <p:clrMapOvr>
    <a:masterClrMapping/>
  </p:clrMapOvr>
</p:sld>
</file>

<file path=ppt/theme/theme1.xml><?xml version="1.0" encoding="utf-8"?>
<a:theme xmlns:a="http://schemas.openxmlformats.org/drawingml/2006/main" name="Office Theme">
  <a:themeElements>
    <a:clrScheme name="Holder Custom">
      <a:dk1>
        <a:srgbClr val="0266BB"/>
      </a:dk1>
      <a:lt1>
        <a:srgbClr val="FFFFFF"/>
      </a:lt1>
      <a:dk2>
        <a:srgbClr val="17457A"/>
      </a:dk2>
      <a:lt2>
        <a:srgbClr val="E8E8E8"/>
      </a:lt2>
      <a:accent1>
        <a:srgbClr val="2E99DF"/>
      </a:accent1>
      <a:accent2>
        <a:srgbClr val="FFBD19"/>
      </a:accent2>
      <a:accent3>
        <a:srgbClr val="9AA93A"/>
      </a:accent3>
      <a:accent4>
        <a:srgbClr val="CDDC28"/>
      </a:accent4>
      <a:accent5>
        <a:srgbClr val="F99D1C"/>
      </a:accent5>
      <a:accent6>
        <a:srgbClr val="8497B0"/>
      </a:accent6>
      <a:hlink>
        <a:srgbClr val="ADC9E8"/>
      </a:hlink>
      <a:folHlink>
        <a:srgbClr val="7AADD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 Widescreen" id="{5617553E-8B18-4A7C-A9F8-9492A5A9B24F}" vid="{B21BF7CB-F613-45F2-8812-E3028B8E21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C36AF8F6E5914CBFBB016D206713A9" ma:contentTypeVersion="4" ma:contentTypeDescription="Create a new document." ma:contentTypeScope="" ma:versionID="78dd6fdf69191398889d2664d617fa46">
  <xsd:schema xmlns:xsd="http://www.w3.org/2001/XMLSchema" xmlns:xs="http://www.w3.org/2001/XMLSchema" xmlns:p="http://schemas.microsoft.com/office/2006/metadata/properties" xmlns:ns2="363c8f50-14b1-4410-b9cd-b0e86f1a8442" targetNamespace="http://schemas.microsoft.com/office/2006/metadata/properties" ma:root="true" ma:fieldsID="1473b647f673d518a73022c127170d63" ns2:_="">
    <xsd:import namespace="363c8f50-14b1-4410-b9cd-b0e86f1a84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3c8f50-14b1-4410-b9cd-b0e86f1a84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D8DEE1-5154-4CC1-9D7D-24B1D4AB2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3c8f50-14b1-4410-b9cd-b0e86f1a84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551021-6D25-4FCE-B7D3-D4EECD8E78A5}">
  <ds:schemaRefs>
    <ds:schemaRef ds:uri="http://schemas.microsoft.com/sharepoint/v3/contenttype/forms"/>
  </ds:schemaRefs>
</ds:datastoreItem>
</file>

<file path=customXml/itemProps3.xml><?xml version="1.0" encoding="utf-8"?>
<ds:datastoreItem xmlns:ds="http://schemas.openxmlformats.org/officeDocument/2006/customXml" ds:itemID="{88E3AEFB-D8C6-48D7-80CD-53AE6829F433}">
  <ds:schemaRefs>
    <ds:schemaRef ds:uri="http://purl.org/dc/elements/1.1/"/>
    <ds:schemaRef ds:uri="http://schemas.microsoft.com/office/2006/metadata/properties"/>
    <ds:schemaRef ds:uri="http://purl.org/dc/terms/"/>
    <ds:schemaRef ds:uri="http://schemas.openxmlformats.org/package/2006/metadata/core-properties"/>
    <ds:schemaRef ds:uri="fc843ca8-6a39-4c88-bb74-745b9b106d93"/>
    <ds:schemaRef ds:uri="http://schemas.microsoft.com/office/2006/documentManagement/types"/>
    <ds:schemaRef ds:uri="0b781d56-ed06-42ce-a699-abfd2b532790"/>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 - Widescreen</Template>
  <TotalTime>976</TotalTime>
  <Words>194</Words>
  <Application>Microsoft Office PowerPoint</Application>
  <PresentationFormat>Custom</PresentationFormat>
  <Paragraphs>28</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Century Gothic</vt:lpstr>
      <vt:lpstr>Tw Cen MT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Maddie Cooley</dc:creator>
  <cp:lastModifiedBy>Maddie Cooley</cp:lastModifiedBy>
  <cp:revision>14</cp:revision>
  <cp:lastPrinted>2017-09-26T17:45:53Z</cp:lastPrinted>
  <dcterms:created xsi:type="dcterms:W3CDTF">2024-07-17T12:37:22Z</dcterms:created>
  <dcterms:modified xsi:type="dcterms:W3CDTF">2024-11-19T17:47:04Z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0x01010011C36AF8F6E5914CBFBB016D206713A9</vt:lpwstr>
  </property>
  <property fmtid="{D5CDD505-2E9C-101B-9397-08002B2CF9AE}" pid="3" name="_dlc_DocIdItemGuid">
    <vt:lpwstr>8239cd4a-fb5e-4dd7-b36c-fb5ef77ba55f</vt:lpwstr>
  </property>
  <property fmtid="{D5CDD505-2E9C-101B-9397-08002B2CF9AE}" pid="4" name="TaxKeyword">
    <vt:lpwstr/>
  </property>
  <property fmtid="{D5CDD505-2E9C-101B-9397-08002B2CF9AE}" pid="5" name="Document Center Group">
    <vt:lpwstr>1564;#Interview Material|2b8c8ec7-3700-4597-8c1a-70f43c1f60cc</vt:lpwstr>
  </property>
  <property fmtid="{D5CDD505-2E9C-101B-9397-08002B2CF9AE}" pid="6" name="Wiki Page Categories">
    <vt:lpwstr>111;#Business Development|72cf318d-805c-49c1-aa5f-19d105285906</vt:lpwstr>
  </property>
  <property fmtid="{D5CDD505-2E9C-101B-9397-08002B2CF9AE}" pid="7" name="Topics">
    <vt:lpwstr>712;#Proposals and Interviews|26d30115-b749-417e-a85d-4afd4de03016</vt:lpwstr>
  </property>
</Properties>
</file>