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32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2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9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2521-D959-7AED-6369-7AF60C800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48ADC-EA08-3DCC-1BCA-81FC49097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A281-8373-5854-8C71-8908E530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81A35-7518-2562-410F-D8DAC0BC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15295-6D1A-1E57-D33B-F767934E4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4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2F92C-D3D1-7D37-C795-4FC9CE9E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1F98F-8CB1-E264-72B5-2A3ACB394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D7E65-44F7-DF69-C12B-61FD2552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5C1B7-B7C3-1BBB-E847-4A17093C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E6999-5EDF-0ED8-7ADE-7C6C4E64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61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2A782E-90F1-DCBD-B07F-D568EC6267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895C2-890C-E0C6-F94E-81E835FA5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9AF41-A823-4623-3FCE-AAD7FDE8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57F8-00CC-A50A-05FD-1399DC2E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60064-23CF-ABB5-491D-604714B8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7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A944B-D0A6-04BF-531F-FCB1C2EC9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AA9D6-D9B0-2C5F-0C10-E84E9BCBA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C22A5-5C2E-D79D-44A8-168678603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C1768-76C5-6A41-864E-7D9CFEF2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33BC0-1654-0EAB-A703-385956E7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CE5CA-7758-F297-F8CB-1233F8BF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130EA-DCDC-3469-9C63-0A0666922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8A216-AC98-C395-5F4F-538BFD1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DCFC2-25A8-081D-E61F-97726462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5477-D04A-196D-3622-76A59BFB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EA3EE-300B-DD41-F14B-F654CFCA0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3BAB0-FE48-6E51-ECCB-11EB2F93D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2B40B-B54B-DB7A-B2DE-566706610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20BC9-C479-C0B0-3257-486559E84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13878-57B2-B238-44E9-BEE77D55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ACDF6-02E8-1F81-CE95-44AC1DF53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47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E430-E980-496E-CF2F-4028E55B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6341B-220D-82F0-CEE4-A0D0A0D2C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604C2-F48E-4BB0-3A82-4FD7385ED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BECAD-90CD-CB9A-3277-468BFBF332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B4FF2D-A812-0514-1836-19A6F9D8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A1BD07-3158-9AC7-64B1-5FF4084E5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282169-BDCD-DBF6-C710-6277F7C1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946D79-36EF-812F-5B52-CEC6695A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86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D8B4-CC09-30D0-C88F-478B94CF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564E0-435E-4A32-F42F-A5199B79E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89E06-9052-EDCB-B09C-4EBE688A0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A075-DCB7-20BF-3D37-C9560CE6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8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079BF-D2C5-A040-9C41-17689F68A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708882-16E9-4016-E714-51FB6D55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C0545-D984-B4A4-AC54-424A47B2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9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41404-2627-7545-5B67-75B84984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C3240-CBBB-7319-D75A-9448742C3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21926-2FE7-D123-E97D-0A6F7F647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55C9F-05B7-992F-9F07-A0EBAF55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CBC36-A239-186E-2BC6-4C8CCDFA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1DE6-7F25-FFA9-4D06-423BC65D2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7A9B-7B7A-0156-08C5-F7DEA386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4E3DE6-8AC6-4164-30C3-7245FEF16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1B92-4143-AC9C-99D9-7524B8B31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01551-9ACC-FA80-D3CE-69C47D4A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5C6DF-A4C8-6596-46D1-A661371D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AFCF4-3A1A-F876-3E06-B67B2B5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D2309-FC61-D27A-FB69-10D3F9F7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7F653-8B6B-98AC-5FAE-61D53671F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9C577-0380-0858-5194-EA89C52EF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48BE30-D7ED-41E6-B71D-396FB21103A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A45BF-39A1-892F-BFED-56C992DE3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57D-170B-B692-3B2A-CD0ADC2F9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416D28-1096-4990-90BC-BB4FABF69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19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dridge - Slide - 2025">
            <a:extLst>
              <a:ext uri="{FF2B5EF4-FFF2-40B4-BE49-F238E27FC236}">
                <a16:creationId xmlns:a16="http://schemas.microsoft.com/office/drawing/2014/main" id="{ABB4C434-83D2-2172-1067-E5200737A7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ilva Gates - Slide - 2025">
            <a:extLst>
              <a:ext uri="{FF2B5EF4-FFF2-40B4-BE49-F238E27FC236}">
                <a16:creationId xmlns:a16="http://schemas.microsoft.com/office/drawing/2014/main" id="{F164E2D8-F139-91AC-3050-003610C9B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3" y="0"/>
            <a:ext cx="1155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me - Slide - 2025">
            <a:extLst>
              <a:ext uri="{FF2B5EF4-FFF2-40B4-BE49-F238E27FC236}">
                <a16:creationId xmlns:a16="http://schemas.microsoft.com/office/drawing/2014/main" id="{B0BDEF5F-BEF3-F43C-5F66-DF56A3883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1209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CI - Slide - 2025">
            <a:extLst>
              <a:ext uri="{FF2B5EF4-FFF2-40B4-BE49-F238E27FC236}">
                <a16:creationId xmlns:a16="http://schemas.microsoft.com/office/drawing/2014/main" id="{BDAC603D-0021-E008-D03B-1D06561444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7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tiron - Slide - 2025">
            <a:extLst>
              <a:ext uri="{FF2B5EF4-FFF2-40B4-BE49-F238E27FC236}">
                <a16:creationId xmlns:a16="http://schemas.microsoft.com/office/drawing/2014/main" id="{63108E14-F5CC-38E5-9EC9-8613F0664C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9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lbane - Slide - 2025">
            <a:extLst>
              <a:ext uri="{FF2B5EF4-FFF2-40B4-BE49-F238E27FC236}">
                <a16:creationId xmlns:a16="http://schemas.microsoft.com/office/drawing/2014/main" id="{B49D731D-16BA-30A5-3544-19AED6B603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dfellow Bros - Slide - 2025">
            <a:extLst>
              <a:ext uri="{FF2B5EF4-FFF2-40B4-BE49-F238E27FC236}">
                <a16:creationId xmlns:a16="http://schemas.microsoft.com/office/drawing/2014/main" id="{7040AFB3-CD39-3B07-07FA-57CD76BAFF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nite - Slide - 2025">
            <a:extLst>
              <a:ext uri="{FF2B5EF4-FFF2-40B4-BE49-F238E27FC236}">
                <a16:creationId xmlns:a16="http://schemas.microsoft.com/office/drawing/2014/main" id="{AB07FF60-5338-1284-C5C1-87E2C34E59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niterock - Slide - 2025">
            <a:extLst>
              <a:ext uri="{FF2B5EF4-FFF2-40B4-BE49-F238E27FC236}">
                <a16:creationId xmlns:a16="http://schemas.microsoft.com/office/drawing/2014/main" id="{CDCBB86F-E2F7-674D-0C02-2C019ABA22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E3F4D-5CB7-5FC8-9D6D-7B7F739A8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3E96379B-D519-93DB-BA21-D4FAE1210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" y="0"/>
            <a:ext cx="12186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nsel Phelps - Slide - 2025">
            <a:extLst>
              <a:ext uri="{FF2B5EF4-FFF2-40B4-BE49-F238E27FC236}">
                <a16:creationId xmlns:a16="http://schemas.microsoft.com/office/drawing/2014/main" id="{9115A3A4-928B-5E1F-2FD6-85AAE95319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3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todesk - Slide - 2025">
            <a:extLst>
              <a:ext uri="{FF2B5EF4-FFF2-40B4-BE49-F238E27FC236}">
                <a16:creationId xmlns:a16="http://schemas.microsoft.com/office/drawing/2014/main" id="{5946F19A-8D14-9C59-F293-E899F2B870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6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rero Builders - Slide - 2025">
            <a:extLst>
              <a:ext uri="{FF2B5EF4-FFF2-40B4-BE49-F238E27FC236}">
                <a16:creationId xmlns:a16="http://schemas.microsoft.com/office/drawing/2014/main" id="{7DE7DA94-AB93-17DC-0081-7EA5C08AB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llhouse - Slide - 2025">
            <a:extLst>
              <a:ext uri="{FF2B5EF4-FFF2-40B4-BE49-F238E27FC236}">
                <a16:creationId xmlns:a16="http://schemas.microsoft.com/office/drawing/2014/main" id="{EF7ED349-9597-3C9F-DA30-173B83A897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ffman - Slide - 2025">
            <a:extLst>
              <a:ext uri="{FF2B5EF4-FFF2-40B4-BE49-F238E27FC236}">
                <a16:creationId xmlns:a16="http://schemas.microsoft.com/office/drawing/2014/main" id="{54B1F1BB-543A-4F71-947B-E35FF4B62D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lder - Slide - 2025">
            <a:extLst>
              <a:ext uri="{FF2B5EF4-FFF2-40B4-BE49-F238E27FC236}">
                <a16:creationId xmlns:a16="http://schemas.microsoft.com/office/drawing/2014/main" id="{910A9713-306A-D5C8-AA8A-E26920E64C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dependent Construction - Slide - 2025">
            <a:extLst>
              <a:ext uri="{FF2B5EF4-FFF2-40B4-BE49-F238E27FC236}">
                <a16:creationId xmlns:a16="http://schemas.microsoft.com/office/drawing/2014/main" id="{7236A58C-0A1F-9EE4-44AF-66B0C600D2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 Dunn - Slide - 2025">
            <a:extLst>
              <a:ext uri="{FF2B5EF4-FFF2-40B4-BE49-F238E27FC236}">
                <a16:creationId xmlns:a16="http://schemas.microsoft.com/office/drawing/2014/main" id="{D02F5FAB-D2DE-6A7E-03B3-7E649926C1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4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seph J. Albanese - Slide - 2025">
            <a:extLst>
              <a:ext uri="{FF2B5EF4-FFF2-40B4-BE49-F238E27FC236}">
                <a16:creationId xmlns:a16="http://schemas.microsoft.com/office/drawing/2014/main" id="{56DAEDBE-C2D0-9787-D574-14B9293AB6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iewit - Slide - 2025">
            <a:extLst>
              <a:ext uri="{FF2B5EF4-FFF2-40B4-BE49-F238E27FC236}">
                <a16:creationId xmlns:a16="http://schemas.microsoft.com/office/drawing/2014/main" id="{E71A31E9-3C21-CDEB-0AA3-89D8824025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3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PRS - Slide - 2025">
            <a:extLst>
              <a:ext uri="{FF2B5EF4-FFF2-40B4-BE49-F238E27FC236}">
                <a16:creationId xmlns:a16="http://schemas.microsoft.com/office/drawing/2014/main" id="{FE7FD233-7CCF-3C71-FE3F-8735AEC128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raemer - Slide - 2025">
            <a:extLst>
              <a:ext uri="{FF2B5EF4-FFF2-40B4-BE49-F238E27FC236}">
                <a16:creationId xmlns:a16="http://schemas.microsoft.com/office/drawing/2014/main" id="{8548BD4D-7AC5-5093-C48A-F47A0D1A3D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llard - Slide - 2025">
            <a:extLst>
              <a:ext uri="{FF2B5EF4-FFF2-40B4-BE49-F238E27FC236}">
                <a16:creationId xmlns:a16="http://schemas.microsoft.com/office/drawing/2014/main" id="{552A29A2-25FE-5778-A7FE-04D94A96DE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7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o Concrete - Slide - 2025">
            <a:extLst>
              <a:ext uri="{FF2B5EF4-FFF2-40B4-BE49-F238E27FC236}">
                <a16:creationId xmlns:a16="http://schemas.microsoft.com/office/drawing/2014/main" id="{E22B0B0B-8EAB-5C83-7DAF-7A7EEAD25A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yton - Slide - 2025">
            <a:extLst>
              <a:ext uri="{FF2B5EF4-FFF2-40B4-BE49-F238E27FC236}">
                <a16:creationId xmlns:a16="http://schemas.microsoft.com/office/drawing/2014/main" id="{7DBDB0F2-07A1-A41C-8767-E2B6AC0AC3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vel 10 - Slide - 2025">
            <a:extLst>
              <a:ext uri="{FF2B5EF4-FFF2-40B4-BE49-F238E27FC236}">
                <a16:creationId xmlns:a16="http://schemas.microsoft.com/office/drawing/2014/main" id="{37FFF15C-EC56-4410-5183-7A9EFA5C5C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cClone - Slide - 2025">
            <a:extLst>
              <a:ext uri="{FF2B5EF4-FFF2-40B4-BE49-F238E27FC236}">
                <a16:creationId xmlns:a16="http://schemas.microsoft.com/office/drawing/2014/main" id="{F2B05DF8-9F1A-FDE8-B4A9-EFBB5C06B9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5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llie and Severson - Slide - 2025">
            <a:extLst>
              <a:ext uri="{FF2B5EF4-FFF2-40B4-BE49-F238E27FC236}">
                <a16:creationId xmlns:a16="http://schemas.microsoft.com/office/drawing/2014/main" id="{A6E97E52-362F-66F6-B0D9-A949DC09E0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rley Builders - Slide - 2025">
            <a:extLst>
              <a:ext uri="{FF2B5EF4-FFF2-40B4-BE49-F238E27FC236}">
                <a16:creationId xmlns:a16="http://schemas.microsoft.com/office/drawing/2014/main" id="{86F4AAD8-3CAF-920C-1660-90D315CC0D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rray - Slide - 2025">
            <a:extLst>
              <a:ext uri="{FF2B5EF4-FFF2-40B4-BE49-F238E27FC236}">
                <a16:creationId xmlns:a16="http://schemas.microsoft.com/office/drawing/2014/main" id="{167B98A6-1283-7CA3-7F85-F220D24AC4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9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bbi - Slide- 2025">
            <a:extLst>
              <a:ext uri="{FF2B5EF4-FFF2-40B4-BE49-F238E27FC236}">
                <a16:creationId xmlns:a16="http://schemas.microsoft.com/office/drawing/2014/main" id="{3D29D696-6F6F-33A7-61B2-1D7C8B687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va - Slide - 2025">
            <a:extLst>
              <a:ext uri="{FF2B5EF4-FFF2-40B4-BE49-F238E27FC236}">
                <a16:creationId xmlns:a16="http://schemas.microsoft.com/office/drawing/2014/main" id="{6898C34D-7097-86BA-9ED8-30AA47D57B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VO - Slide - 2025">
            <a:extLst>
              <a:ext uri="{FF2B5EF4-FFF2-40B4-BE49-F238E27FC236}">
                <a16:creationId xmlns:a16="http://schemas.microsoft.com/office/drawing/2014/main" id="{E4630A41-71D2-CC1E-83BB-82895A4E4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g-D - Slide - 2025">
            <a:extLst>
              <a:ext uri="{FF2B5EF4-FFF2-40B4-BE49-F238E27FC236}">
                <a16:creationId xmlns:a16="http://schemas.microsoft.com/office/drawing/2014/main" id="{E34EF110-A0FF-173B-72FA-8E3380CF4E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.C. Jones - Slide - 2025">
            <a:extLst>
              <a:ext uri="{FF2B5EF4-FFF2-40B4-BE49-F238E27FC236}">
                <a16:creationId xmlns:a16="http://schemas.microsoft.com/office/drawing/2014/main" id="{C9E1C8FD-CC5F-A431-9412-5EF99E4CB4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kland - Slide - 2025">
            <a:extLst>
              <a:ext uri="{FF2B5EF4-FFF2-40B4-BE49-F238E27FC236}">
                <a16:creationId xmlns:a16="http://schemas.microsoft.com/office/drawing/2014/main" id="{4863219F-DE21-6622-848A-550D67F410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" y="0"/>
            <a:ext cx="12149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2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nkow - Slide - 2025">
            <a:extLst>
              <a:ext uri="{FF2B5EF4-FFF2-40B4-BE49-F238E27FC236}">
                <a16:creationId xmlns:a16="http://schemas.microsoft.com/office/drawing/2014/main" id="{AEBABBBE-7A28-D2C8-DB8C-214D1CD4DB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CI - Slide - 2025">
            <a:extLst>
              <a:ext uri="{FF2B5EF4-FFF2-40B4-BE49-F238E27FC236}">
                <a16:creationId xmlns:a16="http://schemas.microsoft.com/office/drawing/2014/main" id="{C40CCB14-3052-2015-F1C6-2F250C3B9A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t - Slide - 2025">
            <a:extLst>
              <a:ext uri="{FF2B5EF4-FFF2-40B4-BE49-F238E27FC236}">
                <a16:creationId xmlns:a16="http://schemas.microsoft.com/office/drawing/2014/main" id="{5B3F0842-8F0A-94FF-0F31-74075AFD4C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core - Slide - 2025">
            <a:extLst>
              <a:ext uri="{FF2B5EF4-FFF2-40B4-BE49-F238E27FC236}">
                <a16:creationId xmlns:a16="http://schemas.microsoft.com/office/drawing/2014/main" id="{9BF1FAFB-17E6-6259-85C4-5F60F1512B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iring - Slide - 2025">
            <a:extLst>
              <a:ext uri="{FF2B5EF4-FFF2-40B4-BE49-F238E27FC236}">
                <a16:creationId xmlns:a16="http://schemas.microsoft.com/office/drawing/2014/main" id="{2DB6A744-4A13-60D9-FA7E-C1D6947A4F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dan Builders - Slide - 2025">
            <a:extLst>
              <a:ext uri="{FF2B5EF4-FFF2-40B4-BE49-F238E27FC236}">
                <a16:creationId xmlns:a16="http://schemas.microsoft.com/office/drawing/2014/main" id="{E6BFCF82-E374-3D1F-B596-42CD785277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0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yan Companies - Slide - 2025">
            <a:extLst>
              <a:ext uri="{FF2B5EF4-FFF2-40B4-BE49-F238E27FC236}">
                <a16:creationId xmlns:a16="http://schemas.microsoft.com/office/drawing/2014/main" id="{B24C2E48-3EED-ABED-E8E3-0245602730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2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+B James - Slide - 2025">
            <a:extLst>
              <a:ext uri="{FF2B5EF4-FFF2-40B4-BE49-F238E27FC236}">
                <a16:creationId xmlns:a16="http://schemas.microsoft.com/office/drawing/2014/main" id="{5A8380EC-F6DD-D0FB-E676-461ED96EB9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beam - Slide - 2025">
            <a:extLst>
              <a:ext uri="{FF2B5EF4-FFF2-40B4-BE49-F238E27FC236}">
                <a16:creationId xmlns:a16="http://schemas.microsoft.com/office/drawing/2014/main" id="{65879304-812B-4317-7C6A-4CE6050426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yline - Slide - 2025">
            <a:extLst>
              <a:ext uri="{FF2B5EF4-FFF2-40B4-BE49-F238E27FC236}">
                <a16:creationId xmlns:a16="http://schemas.microsoft.com/office/drawing/2014/main" id="{174AFA2C-00F2-F995-F5A5-9349323B8B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uthland - Slide - 2025">
            <a:extLst>
              <a:ext uri="{FF2B5EF4-FFF2-40B4-BE49-F238E27FC236}">
                <a16:creationId xmlns:a16="http://schemas.microsoft.com/office/drawing/2014/main" id="{5F1B89A4-B86F-428C-7DB9-6B5708B7BF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VM - Slide - 2025">
            <a:extLst>
              <a:ext uri="{FF2B5EF4-FFF2-40B4-BE49-F238E27FC236}">
                <a16:creationId xmlns:a16="http://schemas.microsoft.com/office/drawing/2014/main" id="{B2CBB4C2-4DC5-30F8-80F8-6CD88586BC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" y="0"/>
            <a:ext cx="12060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inerton - Slide - 2025">
            <a:extLst>
              <a:ext uri="{FF2B5EF4-FFF2-40B4-BE49-F238E27FC236}">
                <a16:creationId xmlns:a16="http://schemas.microsoft.com/office/drawing/2014/main" id="{07DEA77E-C270-0F90-83C0-D0D085F1A1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ichert - Slide - 2025">
            <a:extLst>
              <a:ext uri="{FF2B5EF4-FFF2-40B4-BE49-F238E27FC236}">
                <a16:creationId xmlns:a16="http://schemas.microsoft.com/office/drawing/2014/main" id="{F580ED87-AA7B-2902-D7CB-35272306EB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Newtron Group - Slide - 2025">
            <a:extLst>
              <a:ext uri="{FF2B5EF4-FFF2-40B4-BE49-F238E27FC236}">
                <a16:creationId xmlns:a16="http://schemas.microsoft.com/office/drawing/2014/main" id="{7D6F0C9D-CB9F-A1B7-52EB-3B90089DF5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8" y="0"/>
            <a:ext cx="11298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PENTA Company - Slide - 2025">
            <a:extLst>
              <a:ext uri="{FF2B5EF4-FFF2-40B4-BE49-F238E27FC236}">
                <a16:creationId xmlns:a16="http://schemas.microsoft.com/office/drawing/2014/main" id="{F892F374-272A-6EC0-3C40-06751D36A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uebeck - Slide - 2025">
            <a:extLst>
              <a:ext uri="{FF2B5EF4-FFF2-40B4-BE49-F238E27FC236}">
                <a16:creationId xmlns:a16="http://schemas.microsoft.com/office/drawing/2014/main" id="{C268BE61-DDA6-C3D3-1A2D-DE0849A8C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rner - Slide - 2025">
            <a:extLst>
              <a:ext uri="{FF2B5EF4-FFF2-40B4-BE49-F238E27FC236}">
                <a16:creationId xmlns:a16="http://schemas.microsoft.com/office/drawing/2014/main" id="{5E997E2B-8249-9BB4-84A0-3304DCFA73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derground Construction - Slide - 2025">
            <a:extLst>
              <a:ext uri="{FF2B5EF4-FFF2-40B4-BE49-F238E27FC236}">
                <a16:creationId xmlns:a16="http://schemas.microsoft.com/office/drawing/2014/main" id="{6F1D9D71-FBB0-18D6-DA28-0122C7734F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" y="0"/>
            <a:ext cx="12150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hill - Slide - 2025">
            <a:extLst>
              <a:ext uri="{FF2B5EF4-FFF2-40B4-BE49-F238E27FC236}">
                <a16:creationId xmlns:a16="http://schemas.microsoft.com/office/drawing/2014/main" id="{EF74EBF3-B912-31EC-8B0A-5A0C777B55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CC - Slide - 2025">
            <a:extLst>
              <a:ext uri="{FF2B5EF4-FFF2-40B4-BE49-F238E27FC236}">
                <a16:creationId xmlns:a16="http://schemas.microsoft.com/office/drawing/2014/main" id="{95C3DB0A-C4E2-60B3-2279-9C20AE5A2A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.E. O'Neil - Slide - 2025">
            <a:extLst>
              <a:ext uri="{FF2B5EF4-FFF2-40B4-BE49-F238E27FC236}">
                <a16:creationId xmlns:a16="http://schemas.microsoft.com/office/drawing/2014/main" id="{8E1ECD82-4810-ED2F-A6BA-D116C56DC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.L. Butler - Slide - 2025">
            <a:extLst>
              <a:ext uri="{FF2B5EF4-FFF2-40B4-BE49-F238E27FC236}">
                <a16:creationId xmlns:a16="http://schemas.microsoft.com/office/drawing/2014/main" id="{C9FF21DD-A21E-97C2-9BB3-92D070891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lsh - Slide - 2025">
            <a:extLst>
              <a:ext uri="{FF2B5EF4-FFF2-40B4-BE49-F238E27FC236}">
                <a16:creationId xmlns:a16="http://schemas.microsoft.com/office/drawing/2014/main" id="{1CBB681C-6D15-D2CB-4FEE-78E6258BF7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st Valley - Slide - 2025">
            <a:extLst>
              <a:ext uri="{FF2B5EF4-FFF2-40B4-BE49-F238E27FC236}">
                <a16:creationId xmlns:a16="http://schemas.microsoft.com/office/drawing/2014/main" id="{E5EEE13E-C065-20E5-22C9-E1FA67D137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6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lson Electric - Slide - 2025">
            <a:extLst>
              <a:ext uri="{FF2B5EF4-FFF2-40B4-BE49-F238E27FC236}">
                <a16:creationId xmlns:a16="http://schemas.microsoft.com/office/drawing/2014/main" id="{47DC1C1C-7BE6-5F69-C64F-8863BC169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1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L Construction - Slide - 2025">
            <a:extLst>
              <a:ext uri="{FF2B5EF4-FFF2-40B4-BE49-F238E27FC236}">
                <a16:creationId xmlns:a16="http://schemas.microsoft.com/office/drawing/2014/main" id="{BC49FF4E-70EB-867A-CEE9-66A6F04373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rk Construction Group - Slide - 2025">
            <a:extLst>
              <a:ext uri="{FF2B5EF4-FFF2-40B4-BE49-F238E27FC236}">
                <a16:creationId xmlns:a16="http://schemas.microsoft.com/office/drawing/2014/main" id="{FC8FFB27-9A4F-07C8-1703-CE91D8A25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0"/>
            <a:ext cx="1126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CD4D6-1B26-3012-649E-8B0A4B215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map with green and black text&#10;&#10;Description automatically generated">
            <a:extLst>
              <a:ext uri="{FF2B5EF4-FFF2-40B4-BE49-F238E27FC236}">
                <a16:creationId xmlns:a16="http://schemas.microsoft.com/office/drawing/2014/main" id="{4EA7B5FF-0D9F-809C-3729-33CF5AF3E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" y="1"/>
            <a:ext cx="12193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pertino - Slide - 2025">
            <a:extLst>
              <a:ext uri="{FF2B5EF4-FFF2-40B4-BE49-F238E27FC236}">
                <a16:creationId xmlns:a16="http://schemas.microsoft.com/office/drawing/2014/main" id="{ADAED403-2750-835E-01DB-90011684CE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5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Lori Brown</dc:creator>
  <cp:lastModifiedBy>Lori Brown</cp:lastModifiedBy>
  <cp:revision>3</cp:revision>
  <dcterms:created xsi:type="dcterms:W3CDTF">2025-01-28T19:33:59Z</dcterms:created>
  <dcterms:modified xsi:type="dcterms:W3CDTF">2025-01-28T20:50:30Z</dcterms:modified>
</cp:coreProperties>
</file>